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0" r:id="rId2"/>
    <p:sldId id="279" r:id="rId3"/>
    <p:sldId id="283" r:id="rId4"/>
    <p:sldId id="281" r:id="rId5"/>
    <p:sldId id="259" r:id="rId6"/>
    <p:sldId id="269" r:id="rId7"/>
    <p:sldId id="284" r:id="rId8"/>
    <p:sldId id="277" r:id="rId9"/>
    <p:sldId id="280" r:id="rId10"/>
    <p:sldId id="275" r:id="rId11"/>
    <p:sldId id="276" r:id="rId12"/>
    <p:sldId id="271" r:id="rId13"/>
    <p:sldId id="272" r:id="rId14"/>
    <p:sldId id="273" r:id="rId15"/>
    <p:sldId id="260" r:id="rId16"/>
    <p:sldId id="286" r:id="rId17"/>
    <p:sldId id="285" r:id="rId18"/>
    <p:sldId id="28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603" autoAdjust="0"/>
  </p:normalViewPr>
  <p:slideViewPr>
    <p:cSldViewPr>
      <p:cViewPr varScale="1">
        <p:scale>
          <a:sx n="94" d="100"/>
          <a:sy n="94" d="100"/>
        </p:scale>
        <p:origin x="20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General Surgery</a:t>
            </a:r>
            <a:r>
              <a:rPr lang="en-US" baseline="0" dirty="0" smtClean="0"/>
              <a:t> </a:t>
            </a:r>
            <a:r>
              <a:rPr lang="en-US" dirty="0" smtClean="0"/>
              <a:t>Trainees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Trainees</c:v>
                </c:pt>
              </c:strCache>
            </c:strRef>
          </c:tx>
          <c:spPr>
            <a:solidFill>
              <a:srgbClr val="FF0000"/>
            </a:solidFill>
          </c:spPr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CCFD-4C03-BA80-11F61D382839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BE5-4DEB-AD33-06899BF752A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Male 50%</c:v>
                </c:pt>
                <c:pt idx="1">
                  <c:v>Female 50%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</c:v>
                </c:pt>
                <c:pt idx="1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14-400B-971A-07283244E9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Professor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All Surgery</a:t>
            </a:r>
            <a:r>
              <a:rPr lang="en-US" baseline="0" dirty="0" smtClean="0"/>
              <a:t> </a:t>
            </a:r>
            <a:r>
              <a:rPr lang="en-US" dirty="0" smtClean="0"/>
              <a:t>Trainees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Trainees</c:v>
                </c:pt>
              </c:strCache>
            </c:strRef>
          </c:tx>
          <c:spPr>
            <a:solidFill>
              <a:srgbClr val="FF0000"/>
            </a:solidFill>
          </c:spPr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5E9-4786-BBDE-81EE4F30A102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E9-4786-BBDE-81EE4F30A10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Male 48%</c:v>
                </c:pt>
                <c:pt idx="1">
                  <c:v>Female 52%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31</c:v>
                </c:pt>
                <c:pt idx="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5E9-4786-BBDE-81EE4F30A1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Department</a:t>
            </a:r>
            <a:r>
              <a:rPr lang="en-US" baseline="0" dirty="0" smtClean="0"/>
              <a:t> of </a:t>
            </a:r>
            <a:r>
              <a:rPr lang="en-US" dirty="0" smtClean="0"/>
              <a:t>Surgery</a:t>
            </a:r>
            <a:r>
              <a:rPr lang="en-US" baseline="0" dirty="0" smtClean="0"/>
              <a:t> Clinical </a:t>
            </a:r>
            <a:r>
              <a:rPr lang="en-US" dirty="0" smtClean="0"/>
              <a:t>Faculty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Faculty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4CE-4D8A-AB81-B0FB025EF60E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4CE-4D8A-AB81-B0FB025EF6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Male 67%</c:v>
                </c:pt>
                <c:pt idx="1">
                  <c:v>Female 33%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4CE-4D8A-AB81-B0FB025EF60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Professor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Faculty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B2-4F42-B6CC-E6506D1F65A7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B2-4F42-B6CC-E6506D1F65A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Male 70%</c:v>
                </c:pt>
                <c:pt idx="1">
                  <c:v>Female 30%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B2-4F42-B6CC-E6506D1F65A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Associate</a:t>
            </a:r>
            <a:r>
              <a:rPr lang="en-US" baseline="0" dirty="0" smtClean="0"/>
              <a:t> Professor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Faculty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972-49D1-ADED-108A2BE8ED2F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972-49D1-ADED-108A2BE8ED2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Male 75%</c:v>
                </c:pt>
                <c:pt idx="1">
                  <c:v>Female 20%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72-49D1-ADED-108A2BE8ED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Assistant Professor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Faculty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F26-4821-8795-EE2CD345CF82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F26-4821-8795-EE2CD345CF8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Male 53%</c:v>
                </c:pt>
                <c:pt idx="1">
                  <c:v>Female 47%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26-4821-8795-EE2CD345C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4262C-4332-4F8C-8C9B-DDC2FE1F8783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65901-F599-4489-858B-C92BECCB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3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65901-F599-4489-858B-C92BECCB49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96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65901-F599-4489-858B-C92BECCB49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21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65901-F599-4489-858B-C92BECCB49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22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65901-F599-4489-858B-C92BECCB49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22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65901-F599-4489-858B-C92BECCB49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85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65901-F599-4489-858B-C92BECCB49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73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65901-F599-4489-858B-C92BECCB49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89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65901-F599-4489-858B-C92BECCB49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08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65901-F599-4489-858B-C92BECCB49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4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4A4AD-A471-463D-8DBE-7CADE743F8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71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65901-F599-4489-858B-C92BECCB49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37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65901-F599-4489-858B-C92BECCB49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9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65901-F599-4489-858B-C92BECCB49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0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65901-F599-4489-858B-C92BECCB49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26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65901-F599-4489-858B-C92BECCB49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93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65901-F599-4489-858B-C92BECCB49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99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5613" y="1873250"/>
            <a:ext cx="8226425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427413"/>
            <a:ext cx="8226425" cy="685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5711825"/>
            <a:ext cx="5484813" cy="5667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 smtClean="0">
                <a:solidFill>
                  <a:srgbClr val="4D4F5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160971-DC43-A644-B293-8B4C7D91A6C7}" type="datetime4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October 25, 2023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955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9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30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08150"/>
            <a:ext cx="4038600" cy="4341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8150"/>
            <a:ext cx="4038600" cy="4341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87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418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63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442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66738"/>
            <a:ext cx="8229600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08150"/>
            <a:ext cx="8229600" cy="434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4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0"/>
        </a:buBlip>
        <a:defRPr sz="2800">
          <a:solidFill>
            <a:srgbClr val="8D2346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1"/>
        </a:buBlip>
        <a:defRPr sz="2400">
          <a:solidFill>
            <a:srgbClr val="4D4F53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2"/>
        </a:buBlip>
        <a:defRPr sz="2200">
          <a:solidFill>
            <a:srgbClr val="B88232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rgbClr val="4D4F53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ú"/>
        <a:defRPr>
          <a:solidFill>
            <a:srgbClr val="4D4F53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ú"/>
        <a:defRPr>
          <a:solidFill>
            <a:srgbClr val="4D4F53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ú"/>
        <a:defRPr>
          <a:solidFill>
            <a:srgbClr val="4D4F53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ú"/>
        <a:defRPr>
          <a:solidFill>
            <a:srgbClr val="4D4F53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ú"/>
        <a:defRPr>
          <a:solidFill>
            <a:srgbClr val="4D4F53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123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5.jpeg"/><Relationship Id="rId5" Type="http://schemas.openxmlformats.org/officeDocument/2006/relationships/image" Target="../media/image124.tmp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7.png"/><Relationship Id="rId11" Type="http://schemas.openxmlformats.org/officeDocument/2006/relationships/image" Target="../media/image131.png"/><Relationship Id="rId5" Type="http://schemas.openxmlformats.org/officeDocument/2006/relationships/image" Target="../media/image126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30.tm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tm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png"/><Relationship Id="rId5" Type="http://schemas.openxmlformats.org/officeDocument/2006/relationships/image" Target="../media/image13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39.tmp"/><Relationship Id="rId5" Type="http://schemas.openxmlformats.org/officeDocument/2006/relationships/image" Target="../media/image138.tmp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9.png"/><Relationship Id="rId4" Type="http://schemas.openxmlformats.org/officeDocument/2006/relationships/image" Target="../media/image140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9.png"/><Relationship Id="rId5" Type="http://schemas.openxmlformats.org/officeDocument/2006/relationships/image" Target="../media/image141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jpeg"/><Relationship Id="rId18" Type="http://schemas.openxmlformats.org/officeDocument/2006/relationships/image" Target="../media/image23.jpg"/><Relationship Id="rId26" Type="http://schemas.openxmlformats.org/officeDocument/2006/relationships/image" Target="../media/image31.jpeg"/><Relationship Id="rId39" Type="http://schemas.openxmlformats.org/officeDocument/2006/relationships/image" Target="../media/image44.jpeg"/><Relationship Id="rId21" Type="http://schemas.openxmlformats.org/officeDocument/2006/relationships/image" Target="../media/image26.jpeg"/><Relationship Id="rId34" Type="http://schemas.openxmlformats.org/officeDocument/2006/relationships/image" Target="../media/image39.jpeg"/><Relationship Id="rId42" Type="http://schemas.openxmlformats.org/officeDocument/2006/relationships/image" Target="../media/image47.png"/><Relationship Id="rId47" Type="http://schemas.openxmlformats.org/officeDocument/2006/relationships/image" Target="../media/image52.jpeg"/><Relationship Id="rId7" Type="http://schemas.openxmlformats.org/officeDocument/2006/relationships/image" Target="../media/image12.jpeg"/><Relationship Id="rId2" Type="http://schemas.openxmlformats.org/officeDocument/2006/relationships/audio" Target="../media/media2.m4a"/><Relationship Id="rId16" Type="http://schemas.openxmlformats.org/officeDocument/2006/relationships/image" Target="../media/image21.jpeg"/><Relationship Id="rId29" Type="http://schemas.openxmlformats.org/officeDocument/2006/relationships/image" Target="../media/image34.jpeg"/><Relationship Id="rId11" Type="http://schemas.openxmlformats.org/officeDocument/2006/relationships/image" Target="../media/image16.jpeg"/><Relationship Id="rId24" Type="http://schemas.openxmlformats.org/officeDocument/2006/relationships/image" Target="../media/image29.jpeg"/><Relationship Id="rId32" Type="http://schemas.openxmlformats.org/officeDocument/2006/relationships/image" Target="../media/image37.jpeg"/><Relationship Id="rId37" Type="http://schemas.openxmlformats.org/officeDocument/2006/relationships/image" Target="../media/image42.png"/><Relationship Id="rId40" Type="http://schemas.openxmlformats.org/officeDocument/2006/relationships/image" Target="../media/image45.jpeg"/><Relationship Id="rId45" Type="http://schemas.openxmlformats.org/officeDocument/2006/relationships/image" Target="../media/image50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23" Type="http://schemas.openxmlformats.org/officeDocument/2006/relationships/image" Target="../media/image28.jpeg"/><Relationship Id="rId28" Type="http://schemas.openxmlformats.org/officeDocument/2006/relationships/image" Target="../media/image33.jpeg"/><Relationship Id="rId36" Type="http://schemas.openxmlformats.org/officeDocument/2006/relationships/image" Target="../media/image41.jpeg"/><Relationship Id="rId49" Type="http://schemas.openxmlformats.org/officeDocument/2006/relationships/image" Target="../media/image9.pn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31" Type="http://schemas.openxmlformats.org/officeDocument/2006/relationships/image" Target="../media/image36.jpeg"/><Relationship Id="rId44" Type="http://schemas.openxmlformats.org/officeDocument/2006/relationships/image" Target="../media/image49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jpeg"/><Relationship Id="rId14" Type="http://schemas.openxmlformats.org/officeDocument/2006/relationships/image" Target="../media/image19.jpg"/><Relationship Id="rId22" Type="http://schemas.openxmlformats.org/officeDocument/2006/relationships/image" Target="../media/image27.jpg"/><Relationship Id="rId27" Type="http://schemas.openxmlformats.org/officeDocument/2006/relationships/image" Target="../media/image32.jpeg"/><Relationship Id="rId30" Type="http://schemas.openxmlformats.org/officeDocument/2006/relationships/image" Target="../media/image35.jpeg"/><Relationship Id="rId35" Type="http://schemas.openxmlformats.org/officeDocument/2006/relationships/image" Target="../media/image40.jpeg"/><Relationship Id="rId43" Type="http://schemas.openxmlformats.org/officeDocument/2006/relationships/image" Target="../media/image48.png"/><Relationship Id="rId48" Type="http://schemas.openxmlformats.org/officeDocument/2006/relationships/image" Target="../media/image53.jpeg"/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5" Type="http://schemas.openxmlformats.org/officeDocument/2006/relationships/image" Target="../media/image30.jpeg"/><Relationship Id="rId33" Type="http://schemas.openxmlformats.org/officeDocument/2006/relationships/image" Target="../media/image38.jpeg"/><Relationship Id="rId38" Type="http://schemas.openxmlformats.org/officeDocument/2006/relationships/image" Target="../media/image43.png"/><Relationship Id="rId46" Type="http://schemas.openxmlformats.org/officeDocument/2006/relationships/image" Target="../media/image51.jpeg"/><Relationship Id="rId20" Type="http://schemas.openxmlformats.org/officeDocument/2006/relationships/image" Target="../media/image25.jpeg"/><Relationship Id="rId41" Type="http://schemas.openxmlformats.org/officeDocument/2006/relationships/image" Target="../media/image46.jpeg"/><Relationship Id="rId1" Type="http://schemas.microsoft.com/office/2007/relationships/media" Target="../media/media2.m4a"/><Relationship Id="rId6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54.tmp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6.png"/><Relationship Id="rId21" Type="http://schemas.openxmlformats.org/officeDocument/2006/relationships/image" Target="../media/image71.png"/><Relationship Id="rId34" Type="http://schemas.openxmlformats.org/officeDocument/2006/relationships/image" Target="../media/image84.jpeg"/><Relationship Id="rId42" Type="http://schemas.openxmlformats.org/officeDocument/2006/relationships/image" Target="../media/image92.jpeg"/><Relationship Id="rId47" Type="http://schemas.openxmlformats.org/officeDocument/2006/relationships/image" Target="../media/image97.jpeg"/><Relationship Id="rId50" Type="http://schemas.openxmlformats.org/officeDocument/2006/relationships/image" Target="../media/image100.jpeg"/><Relationship Id="rId55" Type="http://schemas.openxmlformats.org/officeDocument/2006/relationships/image" Target="../media/image105.jpeg"/><Relationship Id="rId63" Type="http://schemas.openxmlformats.org/officeDocument/2006/relationships/image" Target="../media/image113.jpeg"/><Relationship Id="rId7" Type="http://schemas.openxmlformats.org/officeDocument/2006/relationships/image" Target="../media/image57.png"/><Relationship Id="rId2" Type="http://schemas.openxmlformats.org/officeDocument/2006/relationships/audio" Target="../media/media4.m4a"/><Relationship Id="rId16" Type="http://schemas.openxmlformats.org/officeDocument/2006/relationships/image" Target="../media/image66.png"/><Relationship Id="rId29" Type="http://schemas.openxmlformats.org/officeDocument/2006/relationships/image" Target="../media/image79.png"/><Relationship Id="rId11" Type="http://schemas.openxmlformats.org/officeDocument/2006/relationships/image" Target="../media/image61.jpeg"/><Relationship Id="rId24" Type="http://schemas.openxmlformats.org/officeDocument/2006/relationships/image" Target="../media/image74.png"/><Relationship Id="rId32" Type="http://schemas.openxmlformats.org/officeDocument/2006/relationships/image" Target="../media/image82.jpeg"/><Relationship Id="rId37" Type="http://schemas.openxmlformats.org/officeDocument/2006/relationships/image" Target="../media/image87.jpeg"/><Relationship Id="rId40" Type="http://schemas.openxmlformats.org/officeDocument/2006/relationships/image" Target="../media/image90.jpeg"/><Relationship Id="rId45" Type="http://schemas.openxmlformats.org/officeDocument/2006/relationships/image" Target="../media/image95.jpeg"/><Relationship Id="rId53" Type="http://schemas.openxmlformats.org/officeDocument/2006/relationships/image" Target="../media/image103.jpeg"/><Relationship Id="rId58" Type="http://schemas.openxmlformats.org/officeDocument/2006/relationships/image" Target="../media/image108.jpeg"/><Relationship Id="rId66" Type="http://schemas.openxmlformats.org/officeDocument/2006/relationships/image" Target="../media/image116.png"/><Relationship Id="rId5" Type="http://schemas.openxmlformats.org/officeDocument/2006/relationships/image" Target="../media/image55.png"/><Relationship Id="rId61" Type="http://schemas.openxmlformats.org/officeDocument/2006/relationships/image" Target="../media/image111.jpeg"/><Relationship Id="rId19" Type="http://schemas.openxmlformats.org/officeDocument/2006/relationships/image" Target="../media/image69.png"/><Relationship Id="rId14" Type="http://schemas.openxmlformats.org/officeDocument/2006/relationships/image" Target="../media/image64.jpeg"/><Relationship Id="rId22" Type="http://schemas.openxmlformats.org/officeDocument/2006/relationships/image" Target="../media/image72.png"/><Relationship Id="rId27" Type="http://schemas.openxmlformats.org/officeDocument/2006/relationships/image" Target="../media/image77.jpeg"/><Relationship Id="rId30" Type="http://schemas.openxmlformats.org/officeDocument/2006/relationships/image" Target="../media/image80.png"/><Relationship Id="rId35" Type="http://schemas.openxmlformats.org/officeDocument/2006/relationships/image" Target="../media/image85.jpeg"/><Relationship Id="rId43" Type="http://schemas.openxmlformats.org/officeDocument/2006/relationships/image" Target="../media/image93.jpeg"/><Relationship Id="rId48" Type="http://schemas.openxmlformats.org/officeDocument/2006/relationships/image" Target="../media/image98.jpeg"/><Relationship Id="rId56" Type="http://schemas.openxmlformats.org/officeDocument/2006/relationships/image" Target="../media/image106.jpeg"/><Relationship Id="rId64" Type="http://schemas.openxmlformats.org/officeDocument/2006/relationships/image" Target="../media/image114.png"/><Relationship Id="rId8" Type="http://schemas.openxmlformats.org/officeDocument/2006/relationships/image" Target="../media/image58.png"/><Relationship Id="rId51" Type="http://schemas.openxmlformats.org/officeDocument/2006/relationships/image" Target="../media/image101.jpe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33" Type="http://schemas.openxmlformats.org/officeDocument/2006/relationships/image" Target="../media/image83.jpeg"/><Relationship Id="rId38" Type="http://schemas.openxmlformats.org/officeDocument/2006/relationships/image" Target="../media/image88.jpeg"/><Relationship Id="rId46" Type="http://schemas.openxmlformats.org/officeDocument/2006/relationships/image" Target="../media/image96.jpeg"/><Relationship Id="rId59" Type="http://schemas.openxmlformats.org/officeDocument/2006/relationships/image" Target="../media/image109.jpeg"/><Relationship Id="rId67" Type="http://schemas.openxmlformats.org/officeDocument/2006/relationships/image" Target="../media/image9.png"/><Relationship Id="rId20" Type="http://schemas.openxmlformats.org/officeDocument/2006/relationships/image" Target="../media/image70.jpeg"/><Relationship Id="rId41" Type="http://schemas.openxmlformats.org/officeDocument/2006/relationships/image" Target="../media/image91.jpeg"/><Relationship Id="rId54" Type="http://schemas.openxmlformats.org/officeDocument/2006/relationships/image" Target="../media/image104.jpeg"/><Relationship Id="rId62" Type="http://schemas.openxmlformats.org/officeDocument/2006/relationships/image" Target="../media/image112.jpeg"/><Relationship Id="rId1" Type="http://schemas.microsoft.com/office/2007/relationships/media" Target="../media/media4.m4a"/><Relationship Id="rId6" Type="http://schemas.openxmlformats.org/officeDocument/2006/relationships/image" Target="../media/image56.jpe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36" Type="http://schemas.openxmlformats.org/officeDocument/2006/relationships/image" Target="../media/image86.jpeg"/><Relationship Id="rId49" Type="http://schemas.openxmlformats.org/officeDocument/2006/relationships/image" Target="../media/image99.jpeg"/><Relationship Id="rId57" Type="http://schemas.openxmlformats.org/officeDocument/2006/relationships/image" Target="../media/image107.jpeg"/><Relationship Id="rId10" Type="http://schemas.openxmlformats.org/officeDocument/2006/relationships/image" Target="../media/image60.jpeg"/><Relationship Id="rId31" Type="http://schemas.openxmlformats.org/officeDocument/2006/relationships/image" Target="../media/image81.jpeg"/><Relationship Id="rId44" Type="http://schemas.openxmlformats.org/officeDocument/2006/relationships/image" Target="../media/image94.jpeg"/><Relationship Id="rId52" Type="http://schemas.openxmlformats.org/officeDocument/2006/relationships/image" Target="../media/image102.jpeg"/><Relationship Id="rId60" Type="http://schemas.openxmlformats.org/officeDocument/2006/relationships/image" Target="../media/image110.png"/><Relationship Id="rId65" Type="http://schemas.openxmlformats.org/officeDocument/2006/relationships/image" Target="../media/image115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9.png"/><Relationship Id="rId13" Type="http://schemas.openxmlformats.org/officeDocument/2006/relationships/image" Target="../media/image63.jpeg"/><Relationship Id="rId18" Type="http://schemas.openxmlformats.org/officeDocument/2006/relationships/image" Target="../media/image68.jpeg"/><Relationship Id="rId39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audio" Target="../media/media6.m4a"/><Relationship Id="rId7" Type="http://schemas.openxmlformats.org/officeDocument/2006/relationships/chart" Target="../charts/chart2.xml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chart" Target="../charts/chart1.xm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audio" Target="../media/media7.m4a"/><Relationship Id="rId7" Type="http://schemas.openxmlformats.org/officeDocument/2006/relationships/chart" Target="../charts/chart5.xml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chart" Target="../charts/chart4.xml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chart" Target="../charts/char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117.tmp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03018" y="2514600"/>
            <a:ext cx="7215845" cy="1143000"/>
          </a:xfrm>
        </p:spPr>
        <p:txBody>
          <a:bodyPr/>
          <a:lstStyle/>
          <a:p>
            <a:pPr algn="ctr"/>
            <a:r>
              <a:rPr lang="en-US" dirty="0" smtClean="0"/>
              <a:t>Diversity, Equity and Inclusion: </a:t>
            </a:r>
            <a:br>
              <a:rPr lang="en-US" dirty="0" smtClean="0"/>
            </a:br>
            <a:r>
              <a:rPr lang="en-US" dirty="0" smtClean="0"/>
              <a:t>Core </a:t>
            </a:r>
            <a:r>
              <a:rPr lang="en-US" dirty="0"/>
              <a:t>V</a:t>
            </a:r>
            <a:r>
              <a:rPr lang="en-US" dirty="0" smtClean="0"/>
              <a:t>alues at Loyola Surgery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37220" y="4724400"/>
            <a:ext cx="8554380" cy="2133600"/>
          </a:xfrm>
        </p:spPr>
        <p:txBody>
          <a:bodyPr/>
          <a:lstStyle/>
          <a:p>
            <a:r>
              <a:rPr lang="en-US" altLang="en-US" sz="2400" b="1" dirty="0"/>
              <a:t>Bernadette Aulivola, MD, MS, RVT, RPVI, FACS, DFSVS</a:t>
            </a:r>
            <a:endParaRPr lang="en-US" altLang="en-US" sz="2000" b="1" dirty="0"/>
          </a:p>
          <a:p>
            <a:r>
              <a:rPr lang="en-US" altLang="en-US" sz="1800" dirty="0" smtClean="0"/>
              <a:t>Professor and Director</a:t>
            </a:r>
            <a:r>
              <a:rPr lang="en-US" altLang="en-US" sz="1800" dirty="0"/>
              <a:t>, Division of Vascular Surgery and Endovascular Therapy</a:t>
            </a:r>
          </a:p>
          <a:p>
            <a:r>
              <a:rPr lang="en-US" altLang="en-US" sz="1800" dirty="0" smtClean="0"/>
              <a:t>Vice-Chair </a:t>
            </a:r>
            <a:r>
              <a:rPr lang="en-US" altLang="en-US" sz="1800" dirty="0"/>
              <a:t>for Diversity, Equity and </a:t>
            </a:r>
            <a:r>
              <a:rPr lang="en-US" altLang="en-US" sz="1800" dirty="0" smtClean="0"/>
              <a:t>Inclusion, Department </a:t>
            </a:r>
            <a:r>
              <a:rPr lang="en-US" altLang="en-US" sz="1800" dirty="0"/>
              <a:t>of </a:t>
            </a:r>
            <a:r>
              <a:rPr lang="en-US" altLang="en-US" sz="1800" dirty="0" smtClean="0"/>
              <a:t>Surgery</a:t>
            </a:r>
            <a:endParaRPr lang="en-US" altLang="en-US" sz="1800" dirty="0"/>
          </a:p>
          <a:p>
            <a:r>
              <a:rPr lang="en-US" altLang="en-US" sz="1800" dirty="0"/>
              <a:t>Loyola University Medical Center, Stritch School of </a:t>
            </a:r>
            <a:r>
              <a:rPr lang="en-US" altLang="en-US" sz="1800" dirty="0" smtClean="0"/>
              <a:t>Medicine</a:t>
            </a:r>
            <a:endParaRPr lang="en-US" alt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2600325" cy="173355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0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89"/>
    </mc:Choice>
    <mc:Fallback>
      <p:transition spd="slow" advTm="22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Loyola Women in Surgery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8150"/>
            <a:ext cx="5638800" cy="4341813"/>
          </a:xfrm>
        </p:spPr>
        <p:txBody>
          <a:bodyPr/>
          <a:lstStyle/>
          <a:p>
            <a:r>
              <a:rPr lang="en-US" sz="2400" dirty="0" smtClean="0"/>
              <a:t>Established in 2010</a:t>
            </a:r>
          </a:p>
          <a:p>
            <a:r>
              <a:rPr lang="en-US" sz="2400" dirty="0" smtClean="0"/>
              <a:t>Provide </a:t>
            </a:r>
            <a:r>
              <a:rPr lang="en-US" sz="2400" dirty="0"/>
              <a:t>a forum for networking opportunities to enhance career satisfaction</a:t>
            </a:r>
          </a:p>
          <a:p>
            <a:r>
              <a:rPr lang="en-US" sz="2400" dirty="0"/>
              <a:t>Encourage professional development and academic growth</a:t>
            </a:r>
          </a:p>
          <a:p>
            <a:r>
              <a:rPr lang="en-US" sz="2400" dirty="0"/>
              <a:t>Provide opportunities to mentor and </a:t>
            </a:r>
            <a:r>
              <a:rPr lang="en-US" sz="2400" dirty="0" smtClean="0"/>
              <a:t>to be </a:t>
            </a:r>
            <a:r>
              <a:rPr lang="en-US" sz="2400" dirty="0"/>
              <a:t>mentored by women surgeons</a:t>
            </a:r>
          </a:p>
          <a:p>
            <a:r>
              <a:rPr lang="en-US" sz="2400" dirty="0"/>
              <a:t>Promote </a:t>
            </a:r>
            <a:r>
              <a:rPr lang="en-US" sz="2400" dirty="0" smtClean="0"/>
              <a:t>an </a:t>
            </a:r>
            <a:r>
              <a:rPr lang="en-US" sz="2400" dirty="0"/>
              <a:t>environment that fosters inclusion, respect and success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850" y="2362200"/>
            <a:ext cx="2000250" cy="2667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6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76"/>
    </mc:Choice>
    <mc:Fallback>
      <p:transition spd="slow" advTm="49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Women in Surgery Group Events</a:t>
            </a:r>
            <a:endParaRPr lang="en-US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61" y="1527175"/>
            <a:ext cx="3048309" cy="43434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57400"/>
            <a:ext cx="4878670" cy="3661019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01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10"/>
    </mc:Choice>
    <mc:Fallback>
      <p:transition spd="slow" advTm="27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Women </a:t>
            </a:r>
            <a:r>
              <a:rPr lang="en-US" dirty="0"/>
              <a:t>in Surgery </a:t>
            </a:r>
            <a:r>
              <a:rPr lang="en-US" dirty="0" smtClean="0"/>
              <a:t>Lectureship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2821" t="18982" r="18312" b="9354"/>
          <a:stretch/>
        </p:blipFill>
        <p:spPr>
          <a:xfrm>
            <a:off x="107864" y="1669371"/>
            <a:ext cx="2975852" cy="2176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33188" t="18346" r="15423" b="9302"/>
          <a:stretch/>
        </p:blipFill>
        <p:spPr>
          <a:xfrm>
            <a:off x="6096000" y="1669371"/>
            <a:ext cx="2935718" cy="21406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43431" t="17974" r="24831" b="36405"/>
          <a:stretch/>
        </p:blipFill>
        <p:spPr>
          <a:xfrm>
            <a:off x="3119432" y="1669371"/>
            <a:ext cx="2905136" cy="2140627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432" y="4267201"/>
            <a:ext cx="2960005" cy="221606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562" y="4267201"/>
            <a:ext cx="2957781" cy="221606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3" y="4267201"/>
            <a:ext cx="2967923" cy="22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10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91"/>
    </mc:Choice>
    <mc:Fallback>
      <p:transition spd="slow" advTm="43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Showcasing our Diversity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7963" t="17367" r="22426" b="9132"/>
          <a:stretch/>
        </p:blipFill>
        <p:spPr>
          <a:xfrm>
            <a:off x="5943600" y="4470694"/>
            <a:ext cx="3072259" cy="22902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6983" t="19253" r="16735" b="19463"/>
          <a:stretch/>
        </p:blipFill>
        <p:spPr>
          <a:xfrm>
            <a:off x="152400" y="1527175"/>
            <a:ext cx="3813814" cy="2130425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79" y="1440618"/>
            <a:ext cx="4038600" cy="2266787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819400"/>
            <a:ext cx="3769684" cy="2114898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648200"/>
            <a:ext cx="3622768" cy="203573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3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07"/>
    </mc:Choice>
    <mc:Fallback>
      <p:transition spd="slow" advTm="27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GME Events</a:t>
            </a:r>
            <a:endParaRPr lang="en-US" dirty="0"/>
          </a:p>
        </p:txBody>
      </p:sp>
      <p:pic>
        <p:nvPicPr>
          <p:cNvPr id="2050" name="x__x0000_i1025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2228"/>
            <a:ext cx="4412823" cy="618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74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65"/>
    </mc:Choice>
    <mc:Fallback>
      <p:transition spd="slow" advTm="11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Implicit bias</a:t>
            </a:r>
          </a:p>
          <a:p>
            <a:r>
              <a:rPr lang="en-US" dirty="0" smtClean="0"/>
              <a:t>Cultural competency </a:t>
            </a:r>
          </a:p>
          <a:p>
            <a:r>
              <a:rPr lang="en-US" dirty="0" smtClean="0"/>
              <a:t>Diversity lectureships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183" y="1600200"/>
            <a:ext cx="3958675" cy="2965032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6" y="3657600"/>
            <a:ext cx="3922294" cy="292403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7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55"/>
    </mc:Choice>
    <mc:Fallback>
      <p:transition spd="slow" advTm="9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Housing Forward</a:t>
            </a:r>
          </a:p>
          <a:p>
            <a:r>
              <a:rPr lang="en-US" dirty="0" smtClean="0"/>
              <a:t>Health Outreach</a:t>
            </a:r>
          </a:p>
          <a:p>
            <a:pPr lvl="1"/>
            <a:r>
              <a:rPr lang="en-US" dirty="0" smtClean="0"/>
              <a:t>Street Medicine Program</a:t>
            </a:r>
          </a:p>
          <a:p>
            <a:pPr lvl="1"/>
            <a:r>
              <a:rPr lang="en-US" dirty="0" smtClean="0"/>
              <a:t>Health screening events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600200"/>
            <a:ext cx="2048161" cy="100979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3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59"/>
    </mc:Choice>
    <mc:Fallback>
      <p:transition spd="slow" advTm="15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Investing in our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Annual scholarship funding for student, trainee and faculty travel for education and/or professional development focused on healthcare disparities, diversity in surgery, inclusive excellence.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37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68"/>
    </mc:Choice>
    <mc:Fallback>
      <p:transition spd="slow" advTm="16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03018" y="2514600"/>
            <a:ext cx="7215845" cy="1143000"/>
          </a:xfrm>
        </p:spPr>
        <p:txBody>
          <a:bodyPr/>
          <a:lstStyle/>
          <a:p>
            <a:pPr algn="ctr"/>
            <a:r>
              <a:rPr lang="en-US" dirty="0" smtClean="0"/>
              <a:t>Diversity, Equity and Inclusion: </a:t>
            </a:r>
            <a:br>
              <a:rPr lang="en-US" dirty="0" smtClean="0"/>
            </a:br>
            <a:r>
              <a:rPr lang="en-US" dirty="0" smtClean="0"/>
              <a:t>Core </a:t>
            </a:r>
            <a:r>
              <a:rPr lang="en-US" dirty="0"/>
              <a:t>V</a:t>
            </a:r>
            <a:r>
              <a:rPr lang="en-US" dirty="0" smtClean="0"/>
              <a:t>alues at Loyola Surgery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4800" y="4267200"/>
            <a:ext cx="8554380" cy="2133600"/>
          </a:xfrm>
        </p:spPr>
        <p:txBody>
          <a:bodyPr/>
          <a:lstStyle/>
          <a:p>
            <a:r>
              <a:rPr lang="en-US" altLang="en-US" sz="2400" b="1" dirty="0"/>
              <a:t>Bernadette Aulivola, MD, MS, RVT, RPVI, FACS, DFSVS</a:t>
            </a:r>
            <a:endParaRPr lang="en-US" altLang="en-US" sz="2000" b="1" dirty="0"/>
          </a:p>
          <a:p>
            <a:r>
              <a:rPr lang="en-US" altLang="en-US" sz="1800" dirty="0" smtClean="0"/>
              <a:t>Professor and Director</a:t>
            </a:r>
            <a:r>
              <a:rPr lang="en-US" altLang="en-US" sz="1800" dirty="0"/>
              <a:t>, Division of Vascular Surgery and Endovascular Therapy</a:t>
            </a:r>
          </a:p>
          <a:p>
            <a:r>
              <a:rPr lang="en-US" altLang="en-US" sz="1800" dirty="0" smtClean="0"/>
              <a:t>Vice-Chair </a:t>
            </a:r>
            <a:r>
              <a:rPr lang="en-US" altLang="en-US" sz="1800" dirty="0"/>
              <a:t>for Diversity, Equity and </a:t>
            </a:r>
            <a:r>
              <a:rPr lang="en-US" altLang="en-US" sz="1800" dirty="0" smtClean="0"/>
              <a:t>Inclusion, Department </a:t>
            </a:r>
            <a:r>
              <a:rPr lang="en-US" altLang="en-US" sz="1800" dirty="0"/>
              <a:t>of </a:t>
            </a:r>
            <a:r>
              <a:rPr lang="en-US" altLang="en-US" sz="1800" dirty="0" smtClean="0"/>
              <a:t>Surgery</a:t>
            </a:r>
            <a:endParaRPr lang="en-US" altLang="en-US" sz="1800" dirty="0"/>
          </a:p>
          <a:p>
            <a:r>
              <a:rPr lang="en-US" altLang="en-US" sz="1800" dirty="0"/>
              <a:t>Loyola University Medical Center, Stritch School of </a:t>
            </a:r>
            <a:r>
              <a:rPr lang="en-US" altLang="en-US" sz="1800" dirty="0" smtClean="0"/>
              <a:t>Medicine</a:t>
            </a:r>
          </a:p>
          <a:p>
            <a:r>
              <a:rPr lang="en-US" altLang="en-US" sz="1800" dirty="0" smtClean="0"/>
              <a:t>        @</a:t>
            </a:r>
            <a:r>
              <a:rPr lang="en-US" altLang="en-US" sz="1800" dirty="0" err="1" smtClean="0"/>
              <a:t>baulivola</a:t>
            </a:r>
            <a:endParaRPr lang="en-US" altLang="en-US" sz="1800" dirty="0" smtClean="0"/>
          </a:p>
          <a:p>
            <a:r>
              <a:rPr lang="en-US" altLang="en-US" sz="1800" dirty="0" smtClean="0"/>
              <a:t>baulivola@lumc.edu</a:t>
            </a:r>
            <a:endParaRPr lang="en-US" altLang="en-US" sz="1800" dirty="0"/>
          </a:p>
        </p:txBody>
      </p:sp>
      <p:sp>
        <p:nvSpPr>
          <p:cNvPr id="2" name="AutoShape 2" descr="Twitter: A guide for paren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witter: A guide for parents"/>
          <p:cNvSpPr>
            <a:spLocks noChangeAspect="1" noChangeArrowheads="1"/>
          </p:cNvSpPr>
          <p:nvPr/>
        </p:nvSpPr>
        <p:spPr bwMode="auto">
          <a:xfrm>
            <a:off x="251608" y="57150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The Twitter rules: safety, privacy, authenticity, and mo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22912"/>
            <a:ext cx="688975" cy="6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54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46"/>
    </mc:Choice>
    <mc:Fallback>
      <p:transition spd="slow" advTm="22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imothy King, , MD, Ph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20" y="5235704"/>
            <a:ext cx="1290117" cy="161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9"/>
          <a:stretch/>
        </p:blipFill>
        <p:spPr>
          <a:xfrm>
            <a:off x="8071789" y="3757833"/>
            <a:ext cx="1025885" cy="14682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" y="-7958"/>
            <a:ext cx="1096070" cy="1437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650" y="-1237"/>
            <a:ext cx="1041984" cy="13661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920" y="6886"/>
            <a:ext cx="1163080" cy="15249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5" y="1561"/>
            <a:ext cx="1080701" cy="14169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7"/>
          <a:stretch/>
        </p:blipFill>
        <p:spPr>
          <a:xfrm>
            <a:off x="2074901" y="-9072"/>
            <a:ext cx="1082506" cy="12651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574" y="4132809"/>
            <a:ext cx="1405250" cy="1533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329" y="-6354"/>
            <a:ext cx="1046096" cy="13715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t="878" r="3706" b="16645"/>
          <a:stretch/>
        </p:blipFill>
        <p:spPr>
          <a:xfrm>
            <a:off x="3926" y="5343648"/>
            <a:ext cx="1110548" cy="15007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607" y="5486400"/>
            <a:ext cx="1046268" cy="1371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86" y="1349695"/>
            <a:ext cx="921102" cy="12076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5" y="1426218"/>
            <a:ext cx="1062370" cy="11589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745" y="1348225"/>
            <a:ext cx="1150313" cy="14139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67" y="6886"/>
            <a:ext cx="1028428" cy="1348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/>
          <a:stretch/>
        </p:blipFill>
        <p:spPr>
          <a:xfrm>
            <a:off x="1164334" y="3772934"/>
            <a:ext cx="1196976" cy="146277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378" y="1349501"/>
            <a:ext cx="1076255" cy="14102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10"/>
          <a:stretch/>
        </p:blipFill>
        <p:spPr>
          <a:xfrm>
            <a:off x="6714769" y="2758879"/>
            <a:ext cx="1364016" cy="14052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22537"/>
            <a:ext cx="1300389" cy="1418606"/>
          </a:xfrm>
          <a:prstGeom prst="rect">
            <a:avLst/>
          </a:prstGeom>
        </p:spPr>
      </p:pic>
      <p:pic>
        <p:nvPicPr>
          <p:cNvPr id="2" name="Picture 2" descr="Joshua Carson, , MD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" y="3849896"/>
            <a:ext cx="1195001" cy="14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lexander Dzakovic, , MD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536" y="5515859"/>
            <a:ext cx="1028033" cy="128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elissa Hornor, , MD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76" y="4451140"/>
            <a:ext cx="1133198" cy="141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58" y="1217981"/>
            <a:ext cx="1394459" cy="1521227"/>
          </a:xfrm>
          <a:prstGeom prst="rect">
            <a:avLst/>
          </a:prstGeom>
        </p:spPr>
      </p:pic>
      <p:pic>
        <p:nvPicPr>
          <p:cNvPr id="1028" name="Picture 4" descr="Monica Langer, BSc, MSc, MD, FRCSC, FACS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74" y="1364919"/>
            <a:ext cx="959520" cy="119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43" y="2553394"/>
            <a:ext cx="1115993" cy="1217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39" y="4181968"/>
            <a:ext cx="1147435" cy="1504415"/>
          </a:xfrm>
          <a:prstGeom prst="rect">
            <a:avLst/>
          </a:prstGeom>
        </p:spPr>
      </p:pic>
      <p:pic>
        <p:nvPicPr>
          <p:cNvPr id="1026" name="Picture 2" descr="Faculty: Loyola University Chicago Health Sciences Campus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976" y="4309868"/>
            <a:ext cx="992342" cy="130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" t="379" r="-216" b="8091"/>
          <a:stretch/>
        </p:blipFill>
        <p:spPr>
          <a:xfrm>
            <a:off x="3499221" y="5561970"/>
            <a:ext cx="1074625" cy="12900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52" y="5523940"/>
            <a:ext cx="1187495" cy="12954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74" y="5618124"/>
            <a:ext cx="1106281" cy="12068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217" y="4202426"/>
            <a:ext cx="1028243" cy="1347352"/>
          </a:xfrm>
          <a:prstGeom prst="rect">
            <a:avLst/>
          </a:prstGeom>
        </p:spPr>
      </p:pic>
      <p:pic>
        <p:nvPicPr>
          <p:cNvPr id="1034" name="Picture 10" descr="Katherine Grunzweig, , MD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678" y="4218518"/>
            <a:ext cx="1018649" cy="13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Brown-Kevin-MD-Surgery-8616-h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961" y="-10528"/>
            <a:ext cx="1071852" cy="140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737" y="1308812"/>
            <a:ext cx="1160263" cy="140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331" y="1381655"/>
            <a:ext cx="1240286" cy="16261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68" y="2586259"/>
            <a:ext cx="1107594" cy="120828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642" y="2982222"/>
            <a:ext cx="1102588" cy="1202823"/>
          </a:xfrm>
          <a:prstGeom prst="rect">
            <a:avLst/>
          </a:prstGeom>
        </p:spPr>
      </p:pic>
      <p:pic>
        <p:nvPicPr>
          <p:cNvPr id="1041" name="Picture 17" descr="De-Gregorio-Lucia-MD-Transplant-Surgery-7227-h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735" y="-20184"/>
            <a:ext cx="1008010" cy="131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42" name="Picture 18" descr="Aguirre-Oswaldo-MD-Transplant-7007-h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599" y="2337843"/>
            <a:ext cx="983588" cy="128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36" name="Picture 12" descr="Chantal Reyna, , MD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62" y="3230140"/>
            <a:ext cx="987774" cy="129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35" y="1308812"/>
            <a:ext cx="1060368" cy="139026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003" y="2673024"/>
            <a:ext cx="1178766" cy="154549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" t="2091" r="4713" b="2494"/>
          <a:stretch/>
        </p:blipFill>
        <p:spPr>
          <a:xfrm>
            <a:off x="4267200" y="2564320"/>
            <a:ext cx="1329336" cy="1779080"/>
          </a:xfrm>
        </p:spPr>
      </p:pic>
      <p:pic>
        <p:nvPicPr>
          <p:cNvPr id="1043" name="Picture 19" descr="garcia-roca-raquel-h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49" y="5190307"/>
            <a:ext cx="1244360" cy="162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7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59"/>
    </mc:Choice>
    <mc:Fallback>
      <p:transition spd="slow" advTm="75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291" y="159608"/>
            <a:ext cx="60247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Surgery</a:t>
            </a:r>
          </a:p>
          <a:p>
            <a:pPr algn="ctr"/>
            <a:r>
              <a:rPr lang="en-US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 on Diversity, Equity and Inclusion</a:t>
            </a:r>
          </a:p>
          <a:p>
            <a:pPr algn="ctr"/>
            <a:r>
              <a:rPr lang="en-US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2023-24</a:t>
            </a:r>
            <a:endParaRPr 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0" y="2819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773981" y="3187015"/>
            <a:ext cx="1340152" cy="48413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TextBox 9"/>
          <p:cNvSpPr txBox="1"/>
          <p:nvPr/>
        </p:nvSpPr>
        <p:spPr>
          <a:xfrm>
            <a:off x="8257377" y="4267200"/>
            <a:ext cx="41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1" y="1600201"/>
            <a:ext cx="8956038" cy="468709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96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69"/>
    </mc:Choice>
    <mc:Fallback>
      <p:transition spd="slow" advTm="29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atthew Cheu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38" y="2304633"/>
            <a:ext cx="1111800" cy="146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oseph-Fahm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166" y="2451050"/>
            <a:ext cx="952452" cy="124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lexandra Mathew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427" y="1112494"/>
            <a:ext cx="977805" cy="137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shley Pent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192" y="-17212"/>
            <a:ext cx="954435" cy="133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Xane Peter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1" t="8000" r="1291" b="838"/>
          <a:stretch/>
        </p:blipFill>
        <p:spPr bwMode="auto">
          <a:xfrm>
            <a:off x="6528486" y="2376616"/>
            <a:ext cx="858335" cy="115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Mikayla-Frees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288" y="1237801"/>
            <a:ext cx="973971" cy="128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ujay Kulshrestha, M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758" y="2323981"/>
            <a:ext cx="991068" cy="130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Jessica Wis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577" y="1063617"/>
            <a:ext cx="1211476" cy="134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36" descr="data:image/png;base64,iVBORw0KGgoAAAANSUhEUgAAAcgAAAIjCAYAAACHyos2AAAAAXNSR0IArs4c6QAAAARnQU1BAACxjwv8YQUAAAAJcEhZcwAADsMAAA7DAcdvqGQAAP+lSURBVHhe7P35s21JdtcJ7vfum+cpXoyZEZGhJFMglFJRklHFUAXVQimUAlUbbfza9Rd0m/EDBVh3qxBCarXxA/wCGGYUVi0rQFZGCwQUAoFKShCSQFJpIIVykFKpzIiMyBjfPNz7bq/P8v0953vW9b3Pufe+lxlq+nvfeu6+fPny5cP2tX1P58if++//b7tDYHc3g8SRI0eGo0ePZqi08xQmHW3lFumRxEMWVP0Kjx45lnHB5YDKS6+T+BXJO/Io41tbW5lGjcqtlDm6jFO36lfoZUSrcjsZCotyYzOQzzBIeQ44yNBO7yuvAzx69GglLVton0P8uTiQLtUJqgxxyYlfw92htT9mRIZbo4lMi5R51Bi7LXvYjf6GL9rZHu0YyyFGnYv+2xr7JGgn/qcMupoeuEHjWIOsM7DQN6YF6QXoOXJka6A0tait3s9ql7Bo1wLL+J66sNV01fxHkUyZMT0F1wEoI13Hh9Xjp6Jnw6J89Bt5o6o98HLEnRY8O356kCzwcsLRnfl84pXv+dGCMbaEyvTKVdJxNZWGgPob9GQg8f1Y9bDyFuM/hqDKANcnkIZ/bDywar7bS5zjnNBpP5C8QtXX0+O2KD4VYpfLC1VuCrs7y2MfRE+NsQbWDMF15RoS6Xp8A2/TcnU0uEDtgF6HzAEjeo1ET0/XfvVvinUdDWQTJIcle8QXPC6oDrXZqXdQ9Xg9TPEdkpnT4+jZfxDUfnFUOx5XnU8C3n8VauM6qrKOXrryvlbotdl5U+P41bb/cdRHW3rtPQw0lj0SPO18Yd0YrEOtS6h19eruAbmDlu1hTtdB9D6OcZyq1/V2HWQPB22gGqJKkZ0iocd7nJjrWNUrByme4HYp9DZWwgnKESruvCnZTaGyigvrbAYePyike0rXVD6WQr28mt4UBynn/deDTpJENe18z6tpoaY3wZy87J+jiil+D5JTKFsO0o6DotZzkHprm2u7elAbe/WLemPupDwvp3hFz6b92DcX93AdNpHbVFeFl5uKA9JTdcz1yRzQlzvHvtoVUAd0tGeYQo87PD0lA1RJbRCyPoEE4j09jwtui9smHpBtsmUdeVlQ9VaH6OkeedmKyndZ5ztkp+IKFX+cQGe1otY1VW/l13LC1OSeKr+OHL0+7JWpVOfL1MJY01vDkj9FQo8XB+8Y2xxT82QKvblV7TgMNlmsgOqr4Trst73r4PrUD5W0tonEcxnA+Pf6F1ReT4bbBdKlEDjPqUJ193Q7emXBFN/hMorvRx+8KflNUMv20nP6c4skoTlBUPO9nGgdenK1fE0fBptMgCm4HXM0BZ+A1QG6U6xEviD5Hk/xOci+ns0KHyf21HN0eY8l0zNwmU3O9BZ6Y6kZdmMqBzW3w31ZpvYmtITqn6OenHDQNI5ujijhJP6m0Hypc2Xd3NkErrtHm0Bj3aNoaJcPkbcJqh1KeygCPk4ed/RknNwhVucoEvK++KPxvvsYKi7yPGY5JB0e9ng9qK2Ct12hSGmFim+KOfmaN6VfPNnp47UOVWevjpqW/tUVYkRVti5UHHgceH6Vq9TjPy54Z/biU7xqz6YkoKPqruk5B7kJpLOWkx1uU493GPTqDcWLh3FasoU8lOCgXM+Omka7lyW+rHGZUcttAtXvpDN/qIL8/cD19tKbYD+yFXvGZsQUv6Jna3fMnyBUfw33A9ksu2souG7inq6yFZJXGcKecxQ8DqZsctQyrrdHVUZpgbrWtUvwch7fBLVuwl5cEK+Xd1BM1SEo7v0RJ6J7C1VsKjPHr3m9gZnS8bjgdda4QpEcldsv22rcDwJHTasex26cCkNR3SIu4glLzhed4Htc9gq1DrdB8Z6tB8Uj6iccXZZ0p/6tZb+sPO1I3giakxT5cnzQolxKrUfWZ9ilbOH1oHpEPpbEe/3raWwW8cTcVJr2qY2e9rp7JCheedQxR6pPNMWfosW4jKHKSs+hwRPIG1A+LT+TniKs7PFFj4J24o/QaTf0KxTVfMjh88LHy8l5wMs4pvj7hdcFPD4FydSwYj+6QE9e88zn2DrSHMw+irGYpXxGfUntyff1PNHiFLkaT7rHc0im8veDXvnD6DsoNCEJnQTZ6bbVNOjJzaHW53U65vLWYcqWTW1cB9mFo2Pigl4fkJ5rwTp7XH+Cy6qBXj0C8TkSenmQUPt+ajwqr+oBNb0pDlrusKj1Lsa70/4nja9VH0xhah44sFl29+yfKz+lXzp7eud4B8Vhyteyh7VFWFkLJnCYuuj3xXuQKKokKK2za0IIHDu+8LFrIT3QIs09I0t7CNJIly80Obny7CH2WaOdnCXIbi/vOx+FIqD6KwkPHtzLUHYQZpx7B4Ht7e0MKbHIG5HpOEeRTtnnNvYuuSoP6D1M8VRW4bFj7T05yQvS6XzFe7xJjGfRea8sKGpt7woGjzqww6GWaHLvju9B5klcoJyUL+pP+fEMMzHyGUFkegS4IylgzzLFEGFonI1GfGuUVzmQ8XEcxXf74PlbsF52U9T2VjD+e2yycLtN80nM2hTHSMtfbaOXyTk6zhXFnWb1B5CZC9vZ+zymyoIjxoN0vEhmZ6eNkPI8Pynsl6zgacmpXO2bIzEhJeN5qgsov9YNZN8UtH4A16+4H1/SqVBA1tcUwe0Q32UIe7qcahurvnXwqxC1LuD6e+HW7mp+9HCGC12lf/JqlfICj7aX/d+zOS+xbkqgxjdFlfW0Gyx4PY7Kn5ITqu5eXXOodVWIN2cD2NQO+E4HwTpbHieqjaTzEsjI97bk5dhCmwCnyMReYM2YTKHKkhbtF5uWqe2t5DZMkeDxrxawUaHiwlfbnoPW17NdqPyeXK985fVs28ReZESOXp3COr2b1OuQvJfbVEeV22/dh4FOLtVPNXT0ZCDsFfWQDpKzizmSgpqG9oNN5F23y/fSjprv6HWOh5tAuvdTL6COdfXqvqKHItLTNI11dj1OyCF6u4jLSQJv8WIXaKCpEHmeX2W9TWpjj9qzrKu8Xhmhl1bofOBpDlKIuhRXuvJ6tA6q3+v0uOqZol6d6+gIT0uO1Mt3Ojx683qV6r34lfT49PKmRK94/ChhTDJRL+1UeRUaGx+jOWhsRcCPo5qnsAfP83JTZaqMk+Bp589hUznQm1M9qnOZNNiN8WAse2GSraU9Yi6JQnOS54e/i0EfO2GKeo5RxGDOEUBO8Ljg+kTOn0OVqfKyoRcq3oPnzdmg+nuk/Hm0g6zaB+bsE9rgblrX/oENU8TlDEKBmPIEpUU4U09vCtrG3Fecy60xfxfpx01TqHk9+bnyFSq/H3pSmBqTHu9J2tGD6qvhOkzZrvI1vyc/B9clbGobmFpXhSn+FKr8VBnl9er3fE9XqK+q7JOE17FJfdgoO2sI3O6qD7nZS6xTnbcf9MqIR+h1ODxd8wSVE/WgDurRQVHrdeqhJwfVPKUPgsOWPyhqfaRFc8C5QTg9OT7HFF/weg5DzD9oHSTv6KWneJMU03CO4ujYQysyPZ37oB42PU6myu8HmgdTpBOhHm1a/1Qbev1Q08B5Hvbk9guN8cqYGs/HvUfr0LNTUF6PHM6reVPo6TkIenVvone/dbu815MrA5FKgscrmHi1XCWhl1ZYCdRJPSXnoeKCdKwLe5jSX+twfs3v5TmtOwGp6U0xpe8gcF37oU3LroOPUcqX8k+KhJoGUzyHZB4nCT3e4wR9LhL2jMNXEaqvhjjJdZDdbr/DdYo87ceo4s4TFPfQ89dB8k7r1oce1snTD55PHSLnVwIKHZXn8o8TvXoU9qjmKe1hDy4DLU6dpybQFPYrL1Tj6uA4NJjrMCcjO6fCTTCnX3a7jMe9fTUUuYzTppDsfso8Lri9TmoPvbx5T+8Pra7V+weeVnwlnXcvxvtQAXQoVBx43FH5tRyoeuZoHVyuV0a8KVqHKlOPC9K9Y2VT/Y8Lta7D1i3790u94xRy1PQmUB9XvU7Kn4LneTnx58bR5Rzi9fIqNpE5LLwO4oclzW/vG89fubbUE67w/Dk5BxU5PM0Lv0nwxlczwDo71kI30BVGU7npqoV0mX68UNs2CRstTwKWvCWtwyaPyT8pqGpcDrbyqoejtqVHm8CHSVHqThp1VH1Vt9LogiT/aLRdlSwOiUjDj9EZs1r+I8pEtIWN51A9guqZIi4hzpHb+2TQnz+HPv6eEGo/zF2Gn4MfNivjUdKVav5h0evndfrX1bupXT25Xr2b1LdO5qDYtO4pEhT30PMdykv6v/8//oddJfzsSII+eM4XThw/PnsgSSehQFq8xud9LM7ycZA4rt3FO0Mg6wtH5+UUj9yUESgj4uAnSLGAyjjxSJQcNLSqe1nG4857tP0wQyCbCRVHTmnnLYl2r+oGzf6mUzzPX8iN77JBsl0h0O9FKi1Iv35PTTqcxEdWJJ6ojV/juYN02QrXt5VjNNoyhsDLqa6sI+rjixuqVyFQmRoKzudJuNXFlXnHO1HLkPmoedmeWFydp2Dd+Um1ATiP77iAvVKrwF7gfQTW1V/lK2JWjrElfDx6Y+L2b4/voU3BdfXCOPhmndxRThQMPOa1OI4ehX3RffQNaWhxnMW8Fg/KspZGK09Z83ujytdxA8GTLtXnEE+ygFCk9MOHbX2QvOdXeDmBcnPwsRCmeE7i+fHTs8t5XhYojkylTaH2uV7gOhSvIdD8Fy96OcOFzDi+kMaAUHKqt4bCondqBlhUMoOeDLpEDk8v45oAHq5OCtXRC3v1L9HqaCLEK8X/xcb9wtvZ0zVvX8N+bfD69lt2U9S+ngK1izbB+jGbhtrKgqhXEOYwV89yUeYQ0GEwHSK/e3Qrw0fjog5pDKao116lx01r0026Q4Lqq5D+Wsf7Bb0+cWp9rH6ex0Hb2epp4CROJ3JpQ6hb2rIK8Xp5jl7+4xoP2TZFFT1eD5vKrcNXY955e502Qc++OR1VfvEU60HhZ0ZAulyv65/ir4P01xD0eKCmK2p+tWcTWyVT89HtJLgcfKV7OsBUfo172qG63YYeD5CuJD5QPVN19aCyFVX3lNy6Or3clI79wut0Enq8dcC2aivkunpU0eP1MFX+cUC2e3umIDumCHCiM0V8KUeUrtTyADp6JypcnoYqv0eOmhbE93BK9iDwvnS9qmeKhKl0pfcjZJfbWHk96l09EpTeM1fLvNA3m7Utq5QOEqiA0ptipfIRrkv6eukpVH2C6nISPO6Y4jvcLlDTPdT6K3rlpVd5NezB5YGnFa/5FbLTbZ4LK/UwV0/FlK51umvbhMrbVO86TNUn1Hyl58hR05tgnR5vq+IHqWcToH+/fStb1I5KjwOuR3pZPP2SqXg1Xp2odAg9fo/XwyZ9NdWnXsccqi21XOXV/MeJXjvUvilyu4Rq6xT14PwqU/OmdLh96YKnBDeFlFXIiGqM4s7bD1Rf7/q88twe5zn1UG1y2xXOlfXyNd47QJ2mUOVEylOo+H6h9nhYSThMPcB1gapfqO1y6kE6POzp3QS9OqGatwl68j3eOkzpYIHXgzyKc39FvHUUmvZNdKtoE+ynnRUax954ep9wXxoSb0FbscQFf+EQjcSrxyLohU7iKVQc9Gw9KLBtjlS31++8Hv1Owpy9tU01dDiv5veOC9HiEqvoIJgqp0mifK9H1EPla8LNkeQcNV1BvtdV652yD8zVSzlNYKVFUxPb446pfKWdeujZuI4n6l0+n6oH9PJU1uE65yB9c3W6nk10bgK1s0fr8tdRHft1VFF5U7Kb9vFBIN1PSr9jk3q8DyD1cQ0VXzcGFc730Pk9bNI/U+1bp7ui2uNpJ6GmHwd6+lTPFElGYeVt0odA8kJPJ/A42yvlO9+xuMR6UKh81aOGeb7LVPkp1A7ShBIJVU6Y4juqbT1M5VdbpKuSDsxKyhc8LtR8pausp73dirudni94vtCT2y+m6iSth0+mSL8R1/utOP0SwGFsrrK1rx2kK28dVAby8VY6DsFZWnlvcyRPuz5Ae7JfeVKvc4WlovZppdrv+d1dS6+D7FG8F87BZUUO/y0/4v77jZBeIxu2Gi1eK/M8ngQfw168yni+/0bkQUjwdmksgY/vHAn7TftYHoQOi97x3eNp3nmYfUYfGu0Zu5gTTqEtykVpKLSk7Dh/nCTDUbjSYY8DGmyFdYDeD6gHmsMnkcd76OlRmR7VRXIdJDMlu6me/YA2iXo4SH1z/V3rqm1S/HG3cw61rl76sLQfVHmle7rUl3N9fljUMVuHatPjtK3XB94/Cl2mx/f8ddiP7GEg+6bIUdNgTv53Anye1RBHua5Nc23fZA4e+R/+4l9KKSmoYTvLnc5v/6/yRUAOgVBxR/Pqq2hnv60ByBPmV9oDe3XtbXzKj41XeYfKUmzreMTzTGNVr3SSBlWH8o/Ye2CS0aXJCvE8r/exgl5dTuIhx3uQSiuEvB2r9a3aoO738h6q/c5XHGyN+VOQbK0XtHic6XV0r+M55vKn8pbh1opNgDyXc6rYWg5/F8yFqfJ5nyPqzgP90V4bMjQ2spwgu72PjjYDxCP0eM/mCpf3EPR4QGl/T7EnW4+fGj7aGcuP87jCzW9lVuUe7myv9C39peMPWvJb2vOSH/mKi+9p7z/Pl54dSztJbtt+z5G0h4BfB6lQe2Sb2wA8TV2OOdkeavVuG5ANIunT+jKM71EDlXUd2DdlQ8pxj3gGqlcE0LegGH+wkLGqyMc6L78T6/UiHntI3hP3Xx0C5AlpXW1ATQMV8tAVgV65/UI6s/Gm73HoPgjUzk1IqLZX1HZV2ZovKF7DKVS7PF5R85SuoWNd/cJcvWBdvvC49Hw1QR+Jano/pLIeroOXnyJHTTuqfK+8MKenQnqmyFHTwOWmQp8XkheJp7DHn0LNr+WB8yp5vtBLO3ppCIflJ8Wix4mq7zDHrXiE62gK9aRyv/CTzUXLSnrlHmSvQ93IGvZQdZCeIs8Hqkv6XUah4gfFlK4p3W5Tj/aDufrm0jXu8DxHtW1TW11ObdQZsaNXZw9VnwMduYs6BL3fofGBegsYO9i8z0i4b+p3wBS/h6OPjg5bu1sZijxN3OlY/C3Sy2Ul4fWqfUK1aVMbe3o8ffTosUi3/sjz/aMRBomvz0s+GmkY7+FuSsj3SHn6XUh6Q3Gl+Tt2JPqrxD1Ue9zBAfEr1bwpx7gp4SScaHXl9WiTD3Vsgqp3P5SIvvYx8XFrVx0jz2gxT8Y4Y8U2OnfyQXvSIZmgszwEHtfi5qHiLgd6uhyer7j0uc5aXrzK3y/m9DifEHvkIAg9LlunMKe/RzVfaWFKZg7YOGen59cQTMXBfuqvZf9TQR0rT29CguIeZpwD2rAnf0N4uRo6VV6kkid4XstfhfOqbI+EyvO0k1DTwOV6TqXKOHneFFxeJAem+jyseZWmdPbooOiV97SO2yr31TymezbUupWnfIU9uCx6dAQR1vTq0WWoFSjtoUhpR09O5PxNsV95Yd0gTukVT+Vdj/NEFZva6nLVFsWdr3ilCretR1PlBGQElVFcEH9T+k8dc/19GNCzTlHRgmqeE5izqTdH9tsG11FD0NsZOC33BOFU4EWZrSgPSbe+hML9QKFtHJcyqpMnIyEgHnAZ4HGwLk88xUXuBLnf5WmR5LyM4uuoh4Mcc1XflH7nfTWOaa+j2lTbqLxNbJRM9HQS966hPWmvtFeB8qfIMccTv6bVgB5/qvGKHwQqX/XU9GEgPT19qkdUeTXdox6c7/1W+3EKkqllQa1zU50VBy33/8fe8SHkIQPFp+DzplL8t5DphWC/4yXdIsHjQGmXnaMqOwW31+X3Uw6sa3dPn9LKg3qOsEfK87KbkOBxR5WvVDHFq/L0z37nRg/SM0fA61ZceaBnY0WV8TgnYMQJPb1nB6kCQArmSHKOdXyBdO0EEfA84HkK94NaZkrHfnTLPrdzCq6XuJNQ0z14OZet5dymKfvWyUinQmREXGZeB5f/TxW9PnCe+L34JgQ0Fyptiipb07U+jwteZqr+KrMpqj5Pu21uF2HP6YDxFlPC5Wt5L+NxoZeuVB3gOkfoeoSpfHTN6V2HntxcOc9TP72f0GtPD8hEby2vTkyGI6pSpb3CGgKPT6HKzJVRnk/UCpc5CCg/ZYPzXa7yPdwveuUqj7Sol94U3kdT/VX5m/TrQfv+sOCyh0LFv1bgkt869PpWPNnPQehyNa50DR2aFfsJITkJoc4vr19QupYVXMe6+ao5PUUVPR79pw+aV0zpAbRjahde0weB6t6UvIxQ08DTPefo8U1RZTcp+zj6aD+Ya9NcHlBerhvImuk4Q3iENX3kL/2lv5S/B+nwtDob1LCh+Vh4Isr4IPVIwE51NKEIvcu461/qBb33sDxfPCC+Uxzm7cG30WZvL2W1S3I9QDJgqWuVT5labi/2vkckkMYeUPUvwrGIyhK6DY5aVpiyEblaRjylQeWhT+RyDtWpfNeR4zDGHZkXxViYl85p9T1KD4HbQOjUeDzVtoT4gvpf2JM/HlRTOHbs2BibhvoCqN8qKk9phd4vNcQJVD5PIRIKVZ9C2ktctIL8Wkn0T0zCmrfop/IoPvWvYLe9h5quatRBuOznVd0uB3bsUWbnC9uPdhZtAIROQ+R7nkJGXTLJj3Yo3+FXUWo+abVDepzAzvayTuerXH5LNiC+xkzpY7EeCuI55uwTxK8hmCojLMepX35TUKaW83EDPb2b1iU5Qo4HvSIiPnX12pK9u99KDgo3oho0h/3IOcnhiWp+TJ8xXAXtrG11uV6ZKUzpEjmm0lMhmCvTk6vy4DC8gwJdTo7ePGNh1aTes8iO6JV70pgb29quJwFdIqKuXigZoH6rIai2bmK7iq+/0P7kQBugudcOevMCmyH8q7cV2Uqb4iB9iIRLUcbLKS5+TTtquuKw+e9HqB+mqIecLxN5FYvTD00EL7ipkp6cJhd5ImFTvUCyVccUkKmO0cn1bKrP5WtcaeDxKXg5tweq+c4XPK24y64joaY3RS2jdNWtsC4w8KA6HpBD86eix5uD9Fb9TwLell77evTVQq1rqn7n1XhP/v2K3vwRr+bV92nJ246dl76SAz2K0wGollW/qG883eMLld8jzR/Npak0JOw3DebSkp+i9ztk40FtPeqD7dhU4X4rdvlNyiIzV8YnrGSdepPJyctVoNdlhFpO5Oj1q8tO2bOOXI+j5omm2l7hvJo/le6FledQvlO1TdC4ihw93n4xpdvh9uwHvfa8H9Czx3mKV7mpdujytPrQ+3OuX5fo6z0M3AagdM+eynPZHjmUpm/mSDJC5ffIj9l6/Na0oLR4B8mXnhrO0e8EVDuVrvw6xqB7iXVKwRxcVvpqCKbiU0CvqAevw/V5uXUkeLzqUuhxhb24IF6luTwnQXEPnZznB5d4cyTMpZ0PanoKvfLOc5pDHV9Q0z24boWb6Flnz+8U1HZ4fwhzbZ0qL37ruyNDfpKYrViQ4u0zxchN0ZMBNm1Kks/dYZgkHnA5keQW4BmIA5L3JeTOz+ObktDLg4QpfkWV69HvJBzE5seyg+zJSq+HPdoUc42reqb0S4dTRS3XK+PkMj1U2QrPn6Mq62mPi9YdaI6aBlO8qbLOdx5U65+C50/J1TE9KDTO0lfH3MP9wnWvo8NCfTZFLuOoPJdVWPM9/X6E92evf5X2PMUrT6j5IuWpX+YIeBwQx9HWfEjHLCQoT3B58WsarMsHnu8hqO2u9LWG2jNHknPUNOjx9tyDfNxArz7L1qNptNvo3sg59HT3SJDeOf0uP4V1ts3Vg37nT8lV3lR6U/Iym6DKuY4aVt6cc6xjIriOnkyvzDrUuh1zNuwHshVizs/Ne9FhwVONm5L/vp7I2znV5nV8tcPbtGnbqj1riTJGPEnrpN/xI1fxysuSyA47e8YIru8QuQ/pX+gRcrcZRB+oHxRXWvC057eQNS7WgaN9Wmlb2NtabTTmVflN0+rXOjd6c6VHvxPh/d/7jU6n2adYpeig0KRTXHD+44Z098ixadu8M4UpnqeFyu/JgMpXuU3KTmGTsuL3ZAmnym2Kg+qo5er41fQUDlr/pqi6fb5tQu8H1DY8yf76amFd3yq/NxZqv/dDlano9aFoFlxuNXi5dWV79qwrs998tXuKfidgXZvncOR7v/d7s5UoESmtsMaVbmg7BOB5LiO+SLuKMTOD6c5um9yF/HjvQvJb9ntitQ7xBMWXPM7eQp4zq0DGRxI8vgmqPHaKV8OGOKNbg6rT0/7Ca5UDfpmm18c7O5yVLvPcXuBjRegknlD1V109eP5KXOHIy5PfiFf5tiNo6OV7+wWX4VcfgMo6AX+PrIctew+tB76/eRj0xmwKvf7vlT+ITg8XFF306NF2nGm38YGnflv0YeFJDhBuq3vjbF1QPtjdbcfoEssdH9DvPIrqbo/fiwSSl5x2Pxpf8WUflCjvcQqLUbd1Rnaq7EJHQDp9x5q270T7qNOaKF2Q80Gdjfo4gnRCQpa3fIUr8c6DVh5qfZiE/R6koLI9qI8q0hYrJzkfHyA+4ZQuRy1fw53cle+F8nN0N6moh02NrKByGbAJVIfXp1C6nB4XDtK2inU61KY5epKo+pV+HHU/Dtt9TOsYK5xDLQOc5/wngVrXfmlTVNn9lN0UB9WpcoQe/1rjSdvQO4Y8vS7/ScLbXvthk35Bpic3V7bX1qn2Vv2H7Zde3QprntfbPf3tFa5KarrCK6mNdYivupa0NVLlr5J01zo87qCMIB2KO2p6E8yVqfUQPs46Kn8/+iU7RT30+ndK9jBQPb2wZ0OF5CA/excJvfT7AbJrinhBXi/Ji2p6jjYB9Qgeb2AJmab8Tb7xt/mcxOMjBpDbVNMrVGpAzwrtkeiTbKiADQm611jBvmTv3qmhHjdKi7eSDhtynRt7ItNjqPgKLdbFRpI7KPlc2WTe1Pnm2Ds31rS9A81rkcN1HBRelrh+q5M//z1Pfg8SWvxgcq20Z0SPJyjPG1UbWRusdOU7dIlPoccJax1TkH1CTYMeb1P09DuJV8N15OilN5HbBCrjOnu8isrryRwWGmON86ZjDqbKVp5Q+d72Hr3f4G15HOjp8/7ZBHM6hNqXh+1f6ZeOr8VYqQ1TBHxdAzX8aqGOKWEdo5pX044e7yBtmiqzqS6XU3yK53whTiOWmBJyXpWZKjOF2mk9SOdBqML5NRQ87fJA6XUk1DRwOadNUeWnyk/x5+BlFPcTED+AKwnr0u8X9A7a/19BbdvjbmtP/6bQXPB50Zsfnv84MaUz20TYkivYdCcp/iKfh242pr3H1tcC+xlLyWbfjeTo8YQ5+V6e4P0yFZ/DOrlevnjpIKuA0oQed3heRW1wbXxNO7w+UW/B7vFEc/B8l6/lPG9T9OSrfg83JUdNCz25KVmHZCQvqv3raZdzrEsfFLU+j+8XtdzcHH0ckN6D0jr05DYpd1DsV7fGyvvdeTUP1PRBIB09Xb0+e5xQmw5DQi/P6bDwflDceb06enKgpgE8px5PVOF1e3sP0u5a1vU5nE84eYm1h54MvE3KgtoJvU4Brk/6p6gu4FOoeT3ZufLr0NPvJJ6H+0WvnOsX9qtfOnrk/as+dqro8Q4D6euFm9Yl2VpWaZ+HUwfr1wqyZ4oqerzDoupUepO6vK97c0jwOKj5jwtu80p8pHVY7BRHuI6ezeKJP5VW3FHTXw1M9U9Fzeule1SfA1BaZQT1y1QfbNo3LtcrIzscqhdaucTq6CkDe/ntdjUvuy5vWy9vX9fK9wMZqbjgvN6iDfWx177BHi8H02WnUcvM6fA84u1m+177RXPo5a8rsx+4HXP0JKE6uNzFy8tA4SZ1V5n92MvcVf1T9LWGLgVO0WGRC8ioR87BncS6OtRH3ld7eOMx+CT6k2UJvbFKLNJAC99Ba/Q+6IE6RUJt3yI9yklfDefwOMYY1HV6P+v2XNmcPyMJznMS1vXbflHLb6JPNhz5vu/7vsXvQS6YY1qo+Yq3cLVhTL3Ga46LMwQv4w6hMdt7OC7jTo+4+CIHHSveatgOupX8oxEfov4x5MDUwCDj5RWv8IFM8DSYQWVreaVX8lkYHhV9BVVPhfe/w9tVbV7UT3zsJ/GcxJ9DHV+g+ghr3TX9yFaBXp0+/oDfiUQDIZA+LyNUXtVPGLOhyxfqe4yetwkkv64faCd18d7Z9vZ2ljt+/Hj2r/oYmYcPHw7379/P+KlTpzJNXPUgC8R7tM1XZNo4kBaRD23ff5DynHRIB2BYKJP1R5wnFrUYu+28B9mDnnB027LuCFVedvGuo+sEyhOkQ7xFnr2HpzIuQ7nogZR7+GgnQ9KSezSebAEv1wsd6GVmZpsiO9NjWxVCAv2Y9Y3jSTzT263/AS1Bp4det+sTdnb2thlIlidOlZ95Zb3ROFfKvDEUemnV4+WEnr3A5Ty+sHminNArTxmRQJ6OByDZGjoqb3V1L6gV9oDC9gkkKZdBTIL2Y6VAuqb0uWGKV2MryF9n36J+nCJx7Rht59jTsa5uYV39jj2yPE4cvDk6KLy866k6JeckePxx4bA6NSqEcyM0Vc9c/ZuMeZXRgodjk3NzEp9yIi2QfvBiFzzpUBmF8B48eJCL74ULF4Zz5861tmwdbTtqPpgRdOTYVqYph/yJUyeHYyeO5w8343BPnDiRjpi89957b6x9GnKcC+fIf9iq+CFRh4O65sao5s3JCgtnbeEi3oLs4144h7Q1xNzmTexxxO5kQZRdrp6rmNK7G2zIUWU3sQmZTeQc+5V/XNikfVPjt8m4Ovb1mofDJ1K+22QVtzhTr02/pqumW5jlXZfF9wPXqbDygMdBTTtkj9sivSLxPBRqGvR4Xw1Qb7VTPD/j9fQmkJzLO89JqHzRQdAr29O1iUwPdfyBp3E8IhyPQhE7PJyVnCF9K3kcFnbgrG7dujXcu3cv+WfPnh1OnjyZZdDBThEC6EP+7t276eBweOiUAyUf+9CDDvgC+bdv384QfU899VQ6Pjm/OWCn95nSm5DkhcpzOaEnP4Wpsj2+84jTV3yNhpVpKtwKOULFRaDq2wSSIxQJ69KTiBMZHOWUrPT08p03JQOm+D3sRxa4fD3eeqh27rf8pmDMF5hrlPK8cuJKK+75oC6+Qq3Ly1Udc3C9vbDyDope2xxz+mve47KpB3T2SFBcocanjpPosHAd63Q+jjp75cWr4X5Qx17zAUcF4XRwRjhDQB0Qjki7NoAMjhBHhVOEj6PEoaFPzk+EHMRlVcriACHKXLlyZbhz507mUVZOkTyALdRFWOtB51tvvZVyc1A71Gdz6R6tg8vUch6v2C/fIb1J47DSJ71QkLzHKwkeB65LeV7OSfB4BfpEYEq26hTEnyon9GTm0pKvMnOYkvf2VXg9tayXmSq/H6SD9EpqpT0jptBk2xceVK5HPTh/SmYKrtvJ8xT3ECjfeRqcg3Rw1VdDoaYfB1wn8R7N5Yn2C5Xx8q5HfM/r0WHQ07FO737r7M0JLnWy45MTJF9ODieEA8NJwcNRUSdOCsd5+vTpdJLgzJkzi10iMuThAM+fP58nL4D4pUuXMi0HSrkT4RSB6sVhcr+NnSGXY6nv/sMHScSxGcLmCnYhkMA9Wl2OxC7u/ZINZXwNqZzCygPi93iCp2sIPB8oPnUMT8l76PmC+NDcSaXCHqpcJaHHq6jywlwZx5Rc1bWftNDjHRa1Xg8dB1m7ezjy/d///anJKxNtAj0kojJ8/Nl1QA3tIF+mG9pFjNX6feJpcVAaEugEnZmLvwxLB03cc/T4HPbqH8uND+lgi+eJNFDOUzrDPXcbVrFuoOtDUtILiPfKuw3HtpbywMuDdfULm5Tr8fwhnV6+j38v1MM6jmoLmCwfVbo88Zr2UFAapwSwU0Se7NalVW+b64KvXSF8nFY6tHByONdPfvKTwy/90i8Nv/IrvzLcvHkzd4HsEi9evDhcunpluBDhtWvXhpdfeml48cUXh6effjqdH3Lou3PzVjpRjhMc9f2799I2OXTZhyzkzhHbZKsuw9Yx8o/FO+RUBemR+qWedtLhdgDx3AYBnsrzEAoQT3yF0gF5HPCwzk77VeeE+B7WukmvUBNd4SktuD7ZsEwvP6bufMUdlZ/pI+1rYkrvXfaKzvGhHUHjrfxKFT0eqPJq/zodU3JK6zgCvb7VvAHwVY6wp9N5NR9U3oqDdAM8DnrKAAt0k2+7Ri0QS1p9ClAOZQEeMAggq7DqEN/TAJtYTASXja7L+AKjg/TyoKansKrbytX2BMgTYaOXESk9TCwwwlS/C36C0gsF10Oe8quDPCjm6qvwPE6QVtIlPn0C1MLqIKsdwHnEq8xc/lRc8ANYqG3H+eGccHjaUcLTjpJ7ie+8805eQmUXSfmvfOUrw5e//OXhM5/5zPDmm2+mc8QxsrNkUcAxEx4PR0c5pdnNPvvss8NLo7P82Mc+NrzwwgvDC88+t7gnqUVaIajtBuSpfZKrjnLKQQq++8ww//c+YtFqDyIB5Ig7VYjn+VNxtRHyuDDnIIHHAfatrE9j9qJ9I9/hep0ANoGap3yH8xehjQfkDrLZV3SawySfE1TG1GVEkqtwHlcYqry3f135nqzn+/GV7RnlFfotDUDZnh7geSDjtnECtcweB1kNUAhqYSD7tXPc69zKAlJfi5j5uapWvsHzBOypDnKZ3x6Nl836SasK6um1C8D3+qTfeescpKPyM3wCDtLjXt7bIznr/kNBegXVK35th9K6grBImxzxx+kgayh4mnhNC7WcwGXS119/ffjCF74w/OZv/maGpHFqOEQOYkjOCUgXjhLHxTzWAk4eIfK6n0jaSeUfRVx9hDxE+lw4SnaOlCd99tTp4fnnnx+++Zu/Oen69eupR0BfbR/5vkCRloMU1jlI7WCkW8Vb3a0d7KJki+SyrrE/eoAvUlqh890pQu6QQORmqPRUCNRHKxTZhMqvIeVdlxNwe2oeoXQo7fEMxw5V3h6HPfJFcpCAsjxgOecggceBp6uDrOjxnSc7gfg1f9GWEgdTDtJ1CJWf8XUO8gd/8AdXOKpIqOkKDj5kIDm1Fq7ZOY5ggqq8E8DY3gLpMpW/jLdmLQ7wNR1RofyqX2nh6JF2YuDwtOtxEq86yD0DNMoKe+1eLriuV3EdgJ63Eo4nEho7oDpqKFQdm2Kv7bGo7+zlAenW+NU6F3WHTuLohvQgCo6He4Dct1MfoEtyxJFj58Uc0zwjzUGH08LB4PyIU4Y8yuH4/t2/+3fDT//0Tw+f+9znMk1d5Om+Hjoogx1+f5I09lA3tpIWZBv5iqucg3poc1LE2QXxviPloEVe0ImxDuLUuRty2PPKK68MX//1Xz9813f/ybxcS1tzsdmJXenolClHHKcLKA+UxrYHO8v3+AD1OFhAwaINK21pY5erwNje5FpcYzeFWsYJaAGdyvewUoX61El8ofKkp+oWX2MtKL4uBMTl4AXfQQIcJEA2KcZ3EQ8TeRPYT3rgK/S44HygE6A51PKCx4H3o7BSV+SLhN78qGVIiwChdOgVxSkc2kHqoEFOB24LN3OQOUhRxsmBLiB+lav8Zbw1S+X36yAd0i39Dhyk0MsXXIfkMlx3Bj7Kur0eVzvBHt0BLZiCy4Cj1k/i+0TyUKg69oOqy97z7mIxfoFaL/HtWMSZgyzWLIa0lzg8ylKfnB58SCBf+rWQ4gxxIDgHnCMPxbz77rvDf/yP/zEd4i/8wi/k7lD6gOtXnYA4lzxxKCLyILWDMuKJL7sgygDlC8hlarxF4ZfOXO5h2AZoF8SHAe7cuRuO71g6xpt3bqej/PjHPz78kT/yR4Zrl6/kJV/6kXz6gMu62Ek7sQe7qJ82b+8uXyMBapew58KN2QYQ1y5UdntYeRVV1gm4AyKs6RpKRunaHtKVhF686u6R8qdCxQVP+yXiRHFYzO4VHZGvdPJina4OUrI1BJ4P1jlIlwVzae8/QfnKq6HGylF1khYBQpV/Ig7SeRw4pP3JVR1AiT2OseiLbJVzqhCvylT+Mr7asThI4t45m6LpW61vgWhfT5/zvKxI6d3xJr14oBf3wfV4dPWKPg+BZEEvHwfZ4wMvC0i7bJWfQ08X8Id0evA6vG7hTCzeODM5OAdy7IA4iIjrZE6LJHP3YSz44sNj7uIUcIif+tSn8iEZ7gW+8857oWMYTp06mbrQgSwgreMAB4It5KEXp+JAhjwdI7LFAb8H5ERaGI4ea05a+kDqGxdCOWAuRSsuR0d8e/vR8NRTVxdP1f7BP/gHhz/1p/7U8IHnns9288APdUn+5PETeQLBQ0S3wrmePNOeoK2QY6SMAwtX27ecz4C4p9VOYY++cmKgfIXq3x5lfpiiOKGPB2EdC9KVKpwn+9FVqfGX83bJayHozWuHLsBIJ8ue69mzgx/nhRCtHWMN5Hl5D4HnA4/3UMev9pfyK1/pml/Dqh+4TcjJZvEJVd5le1jrIIHzFFeohQFPR6gDVfnrHOTRY8tFhrKKC2qAeK57Pr5aru4gF/wJeP6q3tVy+cOrI2qey3u4IjceIFOyggZY/aGQLnM5j4Ne/wnEtYMEtaxDegByc7Lr4LqmHKTLANVXQ3aQckjskHBKKpsOMPKR1TxFFh7yLPTbY1kehGF3+DM/8zPDpz/96eHGjRvpFJDhoRrK4kAIdV8R54te6iQE8Dlo0QmfODqIoy+fJB3fW0RGtlOeUDqkR3YLlIMPEd+KnSBARpTpsftIo4t+ogw200/is0P+0pe+FHlDOko5wv/qD/6hdJQvvfRS2qXLrjwFS/+h4/zFC9FP7+bToBVykNQppH1jKPCZOYfGTlB553scB6l0L/TylYAO36n8imxDkMbK29LDuvpDIv9XuoaM0Rzi1G+1zNgf4uEgFU+MJxRC3YF62RoCzwce7wH7vY9q3OeH4DJVf+3vXv3OQ560CBBKj8v2sC8H2Qu3ttqBQ3yFYmhWsVcvwEHuKRsEvFHief58vDR83EEKHhem8pu+pW4Hn3esPE/3DqSV+HiAiEfo+YIProdbM0+hokcT0PV76A5S8PqJqy6h6tgUVQ+Yes1jkzqJk8KJsIDT1+yOtGvDKbGQ45C0a8K54QzfeOONvHf49jvvpENkx0iaMhAHthYn8ehL3jN8FIvMmTOnc3eFI6VeH2c5O4iv1XDJknuUOEouW2IrdcHXAoKst432Q7KhlwfxkJviArq2jjR9tDlti3x0EVdbcHRbEadslsHusR7i0Lf8Z79v+MQnPjH8l7//v8jy2K0ThXdvvBf9cKp7DwsHSZx63HbpF686SIe3q8YFd5CgyhBOkWNdPsDmSt52wcvq+Ku6JaN1SukaavwdygM4SAAv+eWEoe4gqU5x8H5ykJ4nVP1Vple/85AnLQKE0uOyPWzkIAF8kdLg2LH2UILzkx6DgwTqQPGqTOUv48vOAHqKtZYTKt/zned80HOQQLxcnAxVVg7K+T19UwNZ1O+Bl5Ne189TrFV3Tw4g53k1fw61DqV7DrLKCj27uMTKrgzHlekz7YV7Dkx4P/ETP5HO75d/+ZfzkiG65UyJ78T8ojxpHB66SZOHI8DBaJHH2eLg0I/TxVkQkoeMFrOF7rThfug9kw8L4ZC4fEs+jpMnSV999dWUw4GTr/mODET9gDq83eojuo8yIskdO9p2nnLWUWDRFiF1IBtOEpDHQz20j7LYw01i5P6zb/rm4U//6T89fNM3fVPaSrtp070HccIwmoWc7JKDVFpA1NsRUmPYh+tQ3NO9e2DKB2qvlxUBbFGcEHlPr9q6HAdR7+TAsa7+kBjDZfllXitf+SthjLPikDtAwj2XussJxZN2kGq/UPtT5Stf6VpeUH6vfuchR1oECOfKOw7kIEWg7iAV33tvrq+35yAdaoD4Va7yl/FlZyTGHaTLCJU3JSMS0M0lVueBWs7DChzUVB7wAezVQzvnBrmWdx3EcdCSUZh8FtUxXvVXPftB1aWHdNyGXn1Crftu7Aj5WgyOEQfA+4O/+qu/OvzLf/kvh5/92Z9NZ8iukePs+PGtdHq0TQ7pdJTDIXIg6lIofAg75Ey9Tu2u4EPEkaV+nB1xQnRgG7vMe/farpYdF/XgYHCezz//bNatOlVeoN7aH2Bhz9EjeYkTR9FbTMLy5C90REgcu2kb92CJy95j0RYeLMJJwuehHvLu3bmbDvEP/aE/NHz3d3/38Ls/8tH8Ws/2o7B5dHKqI/VHlHBR74g6a6xbE97PQG2SLtdJ2HOQjqnyEPD+VT8pTVjtIe3kJwdCL05YqWFp37qwR0e2lg8JJqw/Mn9MS14OMuOBaHGGgufVEHg+8HgPNb+ma/8C560r34PLoIu0CBCqDpftIR0kZ6GjP+kaDOA7ceBRTjtIoLIZ7sNBZhgHo3Q71ADX7XKVv4y3ckz65G/oIKfye3yw6T3IKax7UX9hf6Afri6KdcB7/efhnIOUDHC98D0PsCD62fQcXBcOstZPqLjqmQpZ0FnAeaH+x37sx4Z//a//9fDuuzfCabWv0uCICCGAM3z4kPcLj6VTvR3OE6eIPhwE/Y3Dcx620B/wiFMfMuwocYo4E/STp/EiTh5PwGpXS5pLrTjLUJdlVB/OSnVKDySHKZ6AHKR7kAvEAsiuQI/zC9SVl0YjTh9gC+W5B0vd2IB+3dMljzazq+bVEPIpw2VhnP53fecn8h7l1aeu5LjLRkAoB+kgTf3OP6qncAPUWaE2U8ZJvHUOspYTKU911nyoQrJ+bPicV5leWdcravzlJVTnA4/TD8onzusb9Azvn++GDVq/92CcByJ3kElmP1jIjXEPgecDj09hSp44femoc6Dq32996CMtAoQ+7nM48gP/z/9XrvHailMQ0r0CKeOehpBppjr3P8Lx5AAtyrWDHGqy9VKrjFI+1OrwcoKne3muv+UvHQqI5WKUq0Sd7cxfl4OrjHiC8wFxLSZKe74PBPC4sO5F/V6ZVV4cJozBxED3FlUnjnAfew+BxwXnMcGznaHDDzbZo7C3kACXcxIP/bSBRZ1vk8LjNQs+r0acHeA//+f/fPiRH/mRvJeILM4AG8lnfBzwtcBJRu0hTnnycVY4Di6JynHhIMjHWejApiTlqJMdFo4QyLFhKyHycoKAHazui26HA8IEHBhOV/YRUlayQDooh/PnHiJQmZ3gsyvcGuuT/eRD2EcdOH6cNeUpB1EXetVnqv9ktE3OXCcR6Ib3Z/6v/5fh9/7e35uXjNU/0ofNyBEnj7LEnXc0TmSIA4WAegH6iFcCzLmD7iDFo42KK/Q6q21uI3FIshCo5TzfabHzRnRsh+cDHZvOz7yQDytTv6/fPdSyIsAYeDvUdtkvOZVRej/olRFP9UxhXX01v+ojXzI1BLV8xdYf+bZv+x4iiEFST6jKCOUwGYg4FFseZ385S5tMo+XiA0g7lgYpX6TyjS94uuY1rJYhuirXBnsvIRe22U63yognOB8Qpz3O93ywNj0eJJVf4fnL+Oj8GIMZIK8yimthOGqey+WAx4XKy7mgsVz8txe5CGyAWj+LNQs6YMHlcuUHP/jBTOM0//s/9+eGn/zJnxw+//nP58GNA8AhEIfk3OQgiIuAnB1yLNyUZ8fHZUYcFvccyadubMEpIEf6zp174TyOJ7+l7+R9SRwPPHR/6EMfyhAezooFibQcDDYC5hFEORwJcuTpg+TYh37ysAs781gaywH0qj3Sp/YDb7voVtiFDGVUJ3ZB5MMD6CKPe7aEfMGH3eeP//Mfy10lX+nBTuqXrfQh9qMDnvLbLv5hxo/YpyYhoPYAj+9BiK+Z+nvKqw7gdTrf4TKgxufKedjDwjJESjsW5fP/hqwv5MTLNTlI6/FcXVNQ/6isp6G5/t+0vjm5TXVsisdd19Z/MzpIHJ8XX4mHYgaDMLsrwtxRUmGMGJM895TmHJfGVKNIL3lcYmnlWLBbfCmzSZqwodU7JgItb8pBjrbG9FrKSkcjpQXngyrjeaCmhVUdY2RELcMEdf2rceUv8yotZft0dHc17fKOylOaP6VbZAzGfB1gUc1aLHQEFNeOhQUcunz5cj5sw73G7/3e781LqyzCLOgsyCy6cmaywaG08rAP/XIOlJPDYyHHIeOMeB2CEDlsagv+6dyxpcMIQpfrQ46nZXGG7Hi5XAkPJ0o+fDkwlaVuysOjveyaZVc6lODrEqmcmMp4u0TUQZ50AsmSR52SpT7VAdTnEIBPvtLoOXn82PDZz352+Kmf+ql86Ojrvu7rsn3IAZ3cMEacIMDXL4zAOza+x6k6Bezy0OGy+3GQK+XGeI/XA3nryjvmdC0w6kwLFZb2SAtySWNc44K41yW5TaHxF9RfU3rE208doMpP6a+Q3BRVmR4q39Pryi4cpGd7AUIGIjgrfJ294K/aWeAy3+Xgr6KlJaN7EKtlVlH5PbklbznALTLlIBuFQBPLeAsVBzXeyxPfSfAJV9F4yyNCMlOyIqUp2/SvTnKHl6sE4jDr5lUCNQ0iNcZa/rI1DWr/bt+8Lrw+nApgR8IOBIfFbvEv/sW/uHgqVcBpIPfgAe/ytZ0QPGRcDqgOnARxkRZ/ykE4AUIuZ+KI0Ikdci5yBIA4fELK4WQBTlG7JupQneilPmSdQB5zIXP16tUsB4mHHWoX9pCWk4RkF/WQJs9tVVn06SEleLrEq3zispU0QIf0gIf376UNOLz/9X/9Z+ksv+EbviHHjbKMFyEnL7KHtlAH2LJ7DF5PDQVkHPvdQQLpIKxU0ZOBBI87nD9lw4LrOoKpsoRqX8aDtFERxczOUDKCx+eAbVOym/CJz5GjpkGVr7QOm8gAyfXCyhPom60/9m1/7Htwfw4vpIPyaO7cGjIPHnlBkVgp00LKLcs0mabLqe0gG1XUwasy/TS6qLfNrKihUWSRv5eaTSk7hmCK10s7rcNemdHOkV/1eLrGKZsH33gSIEgOYowqz9ObOkhIcJ4uvS8w8gUtDrtFrEJlPIRwMjzowq6DhZ5voP7lv/yXM48084847WSRZrHmARwt2ppDkGNhV4RyIOhg8aecHAF6KMuijpOU84BY7Fn0JY8eZOQI4eMokINPWyiHrI4r7XZlA4BPHB6XZnEuOCu9VkJf4MzYgQH0Uwadsou0bCJNHm0hJA0hC8lhEac97JQJpQNZ2QdPdREeG/W++da7w6WL5/Oe6z/6R/8odbJr5pdF0E1adeOQ0UUbHj1a3sMXZJfiQPVWbOogVdZD1zeVrvyKqTzxVX8XKquAulp0gejllTqIpdxIUw4S1HQP2CddSgMvO6dHZaeoovJ7MvuFdFZdatsUvEwNha1v+2Pf/j1VMMnjQTpzkQyTPZiLBUp8xSO1SFfSwdWolcsSI8+xLl2xzF8OfKOl/hWKKSiQrsh2jlAZgbi3RTwPe1jJi52OlxHVtHhgGR8PPnOQHjqJp1DxWKoX6R4JlbdIW7xljMHI0wG3zkE6VFblcTRc4uRbqN///d+fi/fNm7cWMizeLMKQFn8cCa9RnD9/LsszThorhxzIFKGThRynhCOAx2JPOfAg6sGh4AipR7ZQD86FHRR8OTnao3ztqIjLPmQh5B4+3Ani/l17YhY56oYAPHbM0iWnhk45NGyARwh5H2QdYQv2w7t9+27ofpC2IodDJg+QL5Iu6rtw8cJw68bNGJ92AqMTAd47/e3f/u38qS3sZNetfiOOXuRGU1Iv9gBCJ9ULFAqUWOWsQjod0uckvoeg5nsaeNxR+W6H8nYJ7ApaYhRTeuQuQNp1Z/st7fFNsaJvtBNeT5d4U/k99GQ3LS+5TagHz6sh6OUD9cPWx7/9498DOwVLCAg5WCJiFP9s5ydq8lx+UZyy7QAV6QDNp11HtZLtocd3Hu1oadkgZyFey48aGyktGh1kK7MX2fYRKiMsdBiJL/iEcyzTqxNSNMVzcBkx+cVBuqwviMrztN+DFM9JPMH5YBlrea01S8QyvbFzdL0O7sP96I/+6PBX/spfWTgpnIYe+hDhWFiMcWgs8ufOnV3YK6I/nLRbgkgDHzP0suPBEZHPPVAe3MEGdrZMQPjUjW3YBMHDIWgHyW6PNHLYhyy6qQtZ1YX9cobsrtgNUxYdOGlkeI3l/v0HkW4fH1DbICD7Ae1DP+VxzORhQ9MfO8ux30DbzXJisNzNAmSRQY+g/n733feGi9End/gh5kifOn2GI3A4FX3wpVdfG37+F35xOBKyH3jxxeHipcv5sOZDTiKi7p3dnWErHQSXlakPh8jOtpHShDStNa/JLSjs3I35P0XRmkWcyRqxlfx8HYyQpmV6rEf8sc6V+o3P3E6d+os8/rKuMe425F+E7cBpujIURXtW6pTMSO0IMwq704bIW+jXX03XP3SGbVlfxoMIR1q010n8UWaXOZGG9ilaPtpHmdH6Md3I+uYA5Fc2gY4BQekpfr7AkHaEvvoXvK1vDweJnCuqSsVTGhDPA9sOGuCXVVuZdvDvpeCnc6LDl3p7qPk9efGU5WniS1pNHx0/sj4FXxRURsjye9q/qqsuNI6WbvnEncTLPrY0WOoc+y4G0mU8LvvEAy7DDlLwcj30+JWzbG0DTzvuB24beO2114a/8Bf+Qr7KocuKODN2KvTDvTGkDAs+DoM8nBrEIu5jQH9ALPCQdoKU1e6PuHSiS85FOpFDr3Za8NgpIoPzxKHDpyyOldc/eA0C++HRBurGecr5QUDOGqAPPdxT3d5e/mpJ6552KRVnTKjdGcButQ9nC8jHTtqlkwHkec1DT93y0BG62Xlz64MfXOaHnAHylMUm1QOP9tIG8dCNHE+2Ygfy7Cb5nUzupz733HPJox/Y3T/a4V5kf45o3NDjJH5izfRakQ1Ih0BMaeeDHr/Gp6qXXK3fofKusyq0nARp6dyNxJQNKzrnELqmZDfSURxUxVz7AVVQzxStQxzNs3I1b4/svPnhIP/YH48dZEhFbysMNUmcvLEDbE4EQ5pTg+BB0b3JR25rqx3AHDhZLkIZFIfsqo7gQzvjr1nQj60vW92S9f6ls5VeyjcsB6LppdoW0gPobBNBti9sQXAEcdmsOKQ8H2yV600AFqxma3/ySX+LL9NObkeTW81rNKbHd8mW/CXVchqfBZ9xLzIequ4K8XjfDihNb6jt0MnYwfD0Igs1CyMLKbsa4iz47KRYvAG2ZZmQZXf2L/7Fvxh+8Ad/MONyAtSDjGTZARGSj81AizX6KUOeQB51s1tql/ia3ZSFlvO36QLokdOS06MsetCPA8RmHMUbb7wZvAfpDKiXsjggCB1yaFy+pF3IsTNEF7oJsQHHQ9+gk13Uzg73JFuedtG3bt3JPHe0tI86cIbIYStl6HNCZNTf2PYg4oT0A3UT8oslAOfISYDs0q637TTbU7X3ox7qRz96GQsuh9Mm0sjRVvi/8Ru/kXI4ScrcuXM7jkU+4dcepoLkYKkTW3wc4DuBmLWLMXTAg5BTHEIfIbZn3GS9nEhzQekKnQDWMorT30D2epi2jbIgy6RFDalr1KM0B5jSEpUN0qk6gOKLMiMWOvP/JeD3ZCH1hZNeQ5WMSHBbQJVDdC9vWb6X57QbBszVgY2E4guKR+kWmg6XDwf5HYsdpGcorgoUihZpLdKRrjJgGd/LB492V2/S17gM73WCQtFqehlv/FXZJb+FwPmglxYUl4zSU4MlKL4IR8ed8VFWJN40xrKdHWSvXI8XozbGlmUVB7U9gvL9AAZVmgWYxYiFlsWSBQN5Fk/4OE8WVBZpFnUcBt9O5XLqv/pX/yrLqByEPYpDx2PRRh+6tOgB4uikLPkigIzk4aFHCzRxQD1OAFnNc5WRPM4Dp4DD0o6KRV5Ah7dfhAMT0IFO7egg9VOILtriToR+lQ3IkkeaMoSksRd50nJi8HFWd6PPgdqFfuSQUf+oncQdyMgJyjbpQD+2vfXWW3lZGh3ckySNg23vTZ4ebt+6Gbrbjhygj36A6EfxQa0f7OU0dGWNt4hHGw4ClV9Xmn4Dkt8T5iVmw6hwkZ//G6zCzOO/UVZQ2Y1wwPYLOMip+pgf6zBlKjorOaSbE/w51HKCynMZdQ5b3/HtsYN0Q4KZSse0DpxYCdtgKo8DYXSOLqdd2YLYOY47RqCQpTnMG2mJZf48Fvp0EXlsaNa5QuLJthRLSEbopXsQf0p+ilfjjWq6keTmMZ4djz6uV1Y8pYHzNMGUX0PB0y7D3wqKXPT4cOJYLOiR1q6AhZcJyiVHdl4smCyGLKr/+B//4+Gv/bW/lj/BxA/7sktGVgt06sx51kL/EgxATgu8l3NkubABIo4cCziLvC9oqke6iKucdPI/izppnDttwOnTJkg60Ev7qQMZdMBTG5HDocDnRIE89BIijw4utTLm9FlLP1jsXNWPOBZCdNEm+G4/QCf1IYtN5JF2JwXksJGHpANZ4sjxLeZtPmcWPXEsxnknVszb0SbSZ86eG1588aXhM5/5bNQTu87Ie/Dg4fDqq68Nn//8bw0vhJN8+qmnhrOxm+ReJn1x5Qo/ubUzvPfejThxuhx1sKtlgjPGLfQ4f3kfHbI/TvwImXiZ5ti3P+VHMxY6Zyn1W/1jXLr0V+2gfvFryIF7JD82HpJqG3zCkVKOMMpkXk1nvMm57qSRv8KzNOGiXRZm3TWcIE/lyXL2dxBhth2t07Tuj3HTX3KwJ+tof+ugOT8F6cm+6YRb3/Hx5iAF4pkeQx3guhQgWvAt3XiFb/f4FHJwYVpSRvmvQTLrsNAZHdciTQd8CFtaeslrtEwDyQHng5oWxO/lCVXG006Ly6TWn5JXOE2jXLQ9w468o/KI6yEdpYVenLDKBqeFYzqH02RoF+P9YLs5EXYtWvzloNhFcVnwh3/4h4e/+Tf/Zi7aLOy8I4csQA55nIWItNdHPb6YQ+R5vkiQDRBwR0Be1hFp6QXwtMthUdgOJ8J9Ox4cgicZ+KrPy6KbNPm0kbpxarSJduOokOGpUnqUfNUvZwrQi8O9d4/vzbb+QA9ynHwghy7x0E0dqhs6ETzS6EKeED5AlrLohSRHnJAxxCnCB5SHh4PXjpL6uScLH32MLbtIZH/1P/zq8JEPf91w5+6dlMFmPgBBWd3b1NgRelzh1u4qD/TkKqr8HEmmF4KenKPmLWQi5I9wgZiaLmdLYyLlR5Dv2Qu9AY87DsKfI5d5HHDdTj0wB3uyTofF1nd8WzjIXGVigba/0L6oJA/IRYWNdvPsJw7uhcx4TX9ML0mOSsaSXhoOO0ovKNocLQ+mKGVLPAjZDBd6W11Ut7d+QvGxsRF8FhxBZYSaBuJVfkWV87QT1ff6ba7MklIs25yh5dV0jwfyzMzSgtKep/gKZU4DaRgZjmkWOyZyJNIJsrj6TnI7FmPuR/H6xg//8P8SC+XllJeMiD5yErj/UvsPvSzMhJDy0VtJMizeyGCvFneVURyQBuikXDDS8eCkdGkUXbQVGdonfdox41BwPPBlJ04FHnI42eZM2uVPdFCGJ1qRJd7Sx9OJAOqiH2/evB3xZi+6qY++bM6s3UtV/RCXP8mD1E7ypRMbZY/qFYiz2yP0PlWb4HPyw26W77XyYQfua1In70tyr/bnfubfDh/60Mv5QBB2Iku9PPSE7bX/a5hfADNezQfiO2kcNwHyNVQceNr5Qs1byCzCMYj0GF0gZu5qOWtvwvMK4KmdNd/Tivd0bALKHVYH8LLSOae3x3vc2PqOP/bHF99iBYtKFchIhcIYl4NsTqfIBJoja2h5kpfc5hPVofIcTK6PQGmnlrc3fVAHWet1iO/5lSfiMfceH1K5abTFQzvIXjnnd3l54tFHLSM4L/8sLxIr+eonRpk4iyAhOwb4/B7in/kzf2b4lV/5lVgcz+TTjyywyAgr+gMsvCzcchzK12LK4gwpTijyBUNEXbITvb7gy7lhE0Rc/HQqoUv3Hrl8yKJPHjtlnCRx2QWPRR94Pb6rxmlhC44Cp9QcaXNKOEjyZJPysQtQhgdfaDP9TL4e2EEOqD/Uh3qYBgLkQQDbAA6SOkiLJzl+PFp9Rx76qZc0dcKjLOPKO5EARwnY9b795pvDa19+LWV4eEd9TD/h/GUvIFQcZHpi+Zgqc1BUfU7iO5xfZRayYx5NWPDG9ixk8//pfAQW8YDHhcpTuoYHgZft6YE3R47KJ9R8q3C5J4mtj3/b+JBOEM5uYY5VnsaMjiQP1TEPfl7bJ98osTvuBhdoO7ZFfqDJj4kO6ByXd4hf88OiJDk+Dl5Q5RXux0Eq7SS+o5dfSXyd7TsfOG+aJNdCL6e4w/OE6KkF30nwdI1nmP8v8zTkSrNYAj5szXiyEOv+2Cc/+cnhz//5P5+LNfftkOU+Hjsx8oHGjxBiwfQx1Xt88NCvOUOIAwDEHVku5BUCLwsB7FIcUDd1EQLJa2fMawss7NgP2NFJBlsg6stLs2YvZagLEMJDp14L0RyVPGXdccAD8OSUuXcnOZ1IkJb9lEHuWPS56gboRI4QGULVA2qcS6ySFU+6VSdPsdIW0ozxBz7wgXSSt2/fGi5fvDDcvHUzH+BB9uWXX04dOFQe3kKP9IocHO3A+Yr3eIcBOkSOqbTLdsMxvjI7I+EyB73EOoUqs0mZOaSNI/WwqX7J1VDw+aUQEv9JYevbv+3j38PhgXMkzEpH22QM6YVByVnmaQfZfhUjGIQxbWuDIjaGS10trx2EFXvLr0J8z1c8D/CwQTsrMBU+DgdZAV+LjNIOL2vVL/gu7/G9QJYg2snDUKz14ziQzqMr0sqv6RwniqR8LM4eRkb+jE4o87Ty6eEEwcj3eSJigWMsycMRsECySPNu3A/8wA+kA+AyHHx2DDycQTkWcRwJiypp+pNyKq9QuzLSgLqQJ6RuLdTKEzQ+6CAfOdULT+XRS77sIO3toH8AeXxWjXtnXEZk94SDVD1qJ3H4lOVkgXrQzS6PugH10nY5Nzk0dqjIsvOiftmMHkLy+GA4/ciTodStnSH1UQZCH2V914isIJvRR5wQgicbAWm6tO1yW31AdtFP2uHSdtoED8dH3TjOBw/vxxyMMTsaNoXNW+Fwr167NlyIfrw33oOsBJiPxFpqFQsZkwceFyQzRVOo+etku2FQzshI056WWMXiOBuxmloWqfX37OnxgPP9GAHkzdE6bCIDJOd6CZl3FZJxuSk6LLa+4+Of+J4j4weDWcS8w3PBswMnHWmkdQBBJ46djEUieEfaYnGEBTgK6q8pbYpHTpNTKuLkQG1sWlz3CZ3XoyNx8OEZ8mkwPARl4i/Ow/MRZJ6ce7QbBziKoi5cQ3sCN+TZvWEYmtKOJXppyNsOYhnN/5nhWX2wCeFhRdshNh7vK2Z6lGtxMhtRAmvSomZWsCOPkCoIC9HGhqw05GOHFRUQhvaoQ095trTCJh9hGkO8hfx69m7WuUx7PmF78m5Mw0r9zZEuhjuojUHseGJRZWHU05ksjH/2z/7ZDNlZJoUjUL9qYWYxJ30qdh/sjAjRw4MlWqgfxgLMYov8mcjnB5RZlNF3IspfOH8+dfBDwBATKp1+1IEcOxvt6NCjuiEtFtTJQzj6kWXKEeIQ33777ZTTfTXeiaSdOETk2BljC/nEsZs6qBPnfucev8m4FQ7hPL013L13dzhz9nTy3vjK68PXffiV4e133h4ebj8cTp85Ff0ZDp9Xo2Le3A/Zs6fODI+i/47FmGyHAz1/9txwN5zRbtTB7zjylC9toe5v/dZvHX7905/Oy6qk+czco+3d4dTJU8PxYyeiL7eHHX4cOXQxh3a2H0Wfno16HiSPQSX/2FbMKf0x7xlvjrFwcMzinNK0BocXCd6rvHvndvTH/RAMRxt5T127Gs7xwfAgbOep1+PRx1967dXhS198bXjx5ReHZ597Lk+WTp3goaU4GYixORt9/jDayOf9rly8NNyK+cPY+qJO2lEXfAG5lOUAQmSC8gQoQrSm5tDHu3eEii/TLR+S/JLi/8haCbGBIkF5uhrpOLqSl/Eg7Pc25QqRKjK2gNq5aNcYnwpF1Ec9+mvxAOo2oZAH1O8kqE7B61ZeTQPFdSxCLqO419WDl3FUPZ72cOvbP768B+nCLHCr6WXc6djRE7F4j+lcLaeBjKB4r3k02mXnIOe+CsoudTRn2+pc6ej4p9JL2elQcYE0i5pQy4CpuCBeHWhJLnTm/x1k/tj/2c4WtqxF6yZCZMb4GCysEJvVLiMtIMwypDNoJZgvFcjhCHQ/jBAHwQM5X/ziF/NSpE7AkGWnAcl54LxwOHJiyksnOabZsQF045jYPeGYGGdk4BGya0Mn9Wi3A/9+yGq+QTgvgJ3Uc+MGTo37fu2brDhGHB51YD8OGB6XBHE8X/jCF9IZkodNlEGWMtRHnDpwxuyk7ty+lf2oNpJPnvrDd3zogEceMscjfvJ4nKCGAo0TNgOdNHBSQZzy3Pf9yptvpk7anP0Uc0QnIt52CB464JOmDHHZRT4nDYTaNcInjm7KEAqUJw8d2En737vx3nDu4oWw6yvDydNn0nH/8i//yvDM09eHj33TN2W/ctLDws3O/NrlK8PpcOj8ogu7ZdoGqFvw+Fr0FqAJ1GP0sMBKNObucQK1zn21LbDO5p42L0N9c1QVJG+Ex4XKW+gZ0UvPYT9jUnWt003+1se/vTnIPUaNaQ6QRKSJk+e0FTuU7KSINyLOwLczHBF5q+kxHg0UgdpgpdMmg+rPOg35bcVWQwLzm9jS5mzH2Cy5ELDQOUJx8Ss1LOsSb5m3Ggc1PQVJLXTm/x2MGciJPL0OVUblpsrvke+038EiycIOcFL/8B/+w+F//p//XiyU7R4Zu0ctzJTXHKMc8TdjQeeJRhZKSI5HzpBXBvQwB86UOiiPDF+aYZcux5r1hS2+mD98yNOyQyzCR5OIs8th4T99GofKT0qFc7/HJ+d4bYPLsWF7yBEeiwJ3YlE/xddgYkd0EscRc/ZqOMm33353OL4VziMWcT6pdu7smeFe7O7YVbHLO3vuTM5vdrY4qpOxW6I72RUTsmtjx3YpTgLYpVCGXSHOAhnalHbHbhO70ItNPOzEwzoo4WPiN29y2bo95MOTscicibrvP7gXemPHnF9iQjrGgR1hHBS62pFtHePsXEnTH7zkry840fdyVJyENAfZPrKuccRWZCCdYFwMB4l9b779Vn5xiTHD2XNl4bOf/czw4Q9/eHj6+tPD/ehXbOdKEPVxBWF3pzlq5g48R03PYjl9Z1HXp7pOHRTrtHg9+2rXCJWf6iPnwtt3+0yB19GzdYon0rFfSfC4o8pXkozD+VXGZbe+4+PfmQ4SrAjHAUFcRsd/3QbkDydHL6VMAZ3c4wPy6iBUXi2rtPN3x+gyL4MF8jJmMEXLNrQyvQVeIWiyRanDTv965cFcekp3XuoYCfSlApGxkLEyzpvDXH7N66Vr8SrDYsmYskDyPU5+qopLbwAe+Q5kWfQgFlIWXO1WSMs5ykHyg8VadNEFUZYyLOKqg3LIMP5atAGLveac74wkx+4QHo6FX9fAQZAPH5mb793I3RCOm50jNrEzav3wKPnIIUNIXbSJy40P7z/Il+RpC/ZRhrqoF5vVJt2zRI40+VDaGaZLL2nu9fHdV04m4F2OXSOXgdErZ0Jd8NHHJUu1HxBHDqCX+tQnyiPNyQjA0dEe+IwD7cTWdKxRXnmMQ+5Yg0c+9nH5nXuNFy9fWth47crVcWzv5H3qj33jx/LBLY5TynGiQr88HbtHdpT0w6GwbHoXtW9qSL8cBmuqX6DWs2m9bj/wchkfs53vZeDPUc9++B4CjwOVd+rxxXN4uravB5d3nSKlawhtfTwcpJhAGThIJrPS8d9KWsSZL70c0QwhzmY9nCPKISeq+fCkuxe2+2WYJ33FvuIgMTeCRZrdQisvPdOh4kADY6w9ZcBUHMzJKSX+askldGltIUfZTnwOLqMyPZ7gaQ6RuXwWWJ5axVH81b/6V4dPfeo/5s6M/iOPRY9FjrkFCBUnn0uPLLK6BAkRRyeOwx0KCytfY2m7nBMpg345UOTgU0b1YAsLN0S+FnjZR1m1hW+Gqm3ooAxfCcIenADOkfI4IHQ888wz2e6UGx2EHAv6SR870S5RctKguriky7znA+UAXusz7t/yA8TtQ+nUE0fkQgb77965Nzz/3LPpgOBdC+fy3rvv5tOqpAHlLl64ONwJ23iPEVvIw2ZAuwFthC8nR38pjxME7IW0a6c9yNBWpdFNWfpFJyjEyUMXb7CcP3c+f1fy/t0Yv1u3hzOnzwwnjp8cPvfZz4eNN4ev//qvH86fPZ/OkR00Ze/FCUZ+hzeaNEfcB19dUVYpRNp/E9TkpGM1bDKjk1iRX6adxF/J3wAaN0Hpyp9ClfdyU7ZnC0NuxdYejejV0avP+WAqDnp5HtZ4jxzOm4t72FaiQBXalKbAgeEg7cRBAyktuIz4ni+obrdDcREHY+U5OWodvbTb4+lNUeU9rbjbVW2cwpScbJyjHtQ/IsdUXaAny6LNvTm+q/pTP/VTsbu52ha4e+3elOYAQJ4xk9Mkzce/uczKgs/uiAXZy2hRZsHG+bBrpCxyXKrDQSHPos1Cjyx5LM7oly7S6Nq2XSZ80trdsbCLDwiR5b4ZPw5848bNxX0x8mgHL8BTVnWigzrJw7FQFgdLH4Hc1YUswF6cFPWrLPWhGzuOBxGSt3T6q0+sEkcPctSjdstBkU8aUjni6KLPqFMyxOFhnwi9tIc8SHrh03fEATpw6qRpI7KUe+ett4fPfOYzeS8ZGU4yFH/mmevDT/zET+QXlhhHOWXaQ59Qh2yHDgJsmCMf6xoq/tXCYdpZy63To3zVOUU9TOVPyU+B/vUyvfKqZ4oET3t+5dcwd5CZGqECusQqiv8y5MBZ8LJAHLBEI60zNkhxQqZRhuJFWmG7RLs64WrHAK9ztf6sesETsVDAl715b6XIZXGb5AveGIJ1cXaowrrywlQ+caW5xOrYq6XBnzLu6XVeD15nL/RFQHzHeI65QJUh/elPfzo/IcevV7AAs0DygjmXN3mS0sGipwWZBQoZ0tixPS64hOjAAbKjIE98QB1azHGq5DEPpEeLOHUciTrYheUlbZoS+cxJHgwh5ClK7hE+ip1W1hXyyJ07c3bgl0xYqLET/XwFCIf3yiuv5Ht+tEXtVX3YgG3YQd7D2Alxj5EnbqmH3ssejHx4PIgD5XwIHiE25FOqoSesHu7HrvlMOB904kC4xHrzRntdBn72d9R/9fKV4d0b7UMMELKhNGxrn7xjl0rYflqLD8zjkNqPGt/j6do4+UCeOHntMuryowToxJHRVulnDBgXbOUSNLZAOLvbMTZ8o/VM6HrrK28N15+6HnKnhrfCabILpv3kf/rTnxmuXLo0vPjii3nPmt0wcvmuJ8Z1QF9sAvpxU0in6z7CNW6OASbFeBVrJe0kvuW3dTD+Ir7ym4RjmslAWqH+VtIqJx2edn78LcpFmjgrsduX3an0yFtJF9qhBRFKn3SL4jSj5cUy5fzcmoV85mcdY9nxL9PIpT2mV3mWls4eqX6R9C0o8mlHm0arIbRcXTcAB5yjph29CdqbYFWuylRZr5O40or3yPMPg2qLp6ewTmYTHQfBYfVu0leb9Cl2/P2///dzl8Ai+c4778aC+Wi4evVyOirK40icWFwVpzwLLYQsuxCexuS+lBZc37VQhxwQeSzQABkIIIcuHBvlkEcvfGSa42iOFgLkIdN2qe2+JMAZLRb8cA7EkWW3xj0yHDS7Q+3ikGGHlDux7faaCXzspd3UQR624VjgIUMc0uVM9OC8oyXpKNQeQtpEHMJ5AXjYAI/2AnRTb7AWZXH0Ijk5dEDwaDf2QirPiQr9Jr3Ioot2EPLADjLYrrZjy/bD9iUf8uBxcqHx5ClVLlHjFLHh7/29vzf8h//wH3Ls2WVqPhwW2D9HFc7r5X81sUn799NHPVl4c1TR469Lg9qXU/3/uOG29Oza+uN//LtWf81jFMI0DPS04i7X7vEhy5kYjWqhiLSo8gnZgeDnM86uL0hPzRHKuyefupAZ0+0sRjvaUW4kIeXHXZ7LyQ52CWoPC4CHlWp+C9G1hMtD4jk8XeOLNE3zvDGsUNt60ATziSadqsvrAEprgrqc6wEsqm1s2+KOM2AxZxFlt8hi9tnPfnb4G3/jb0Tevdx1sPjlU6GxiLIo7rA6B1QHCzmLH84AvSygOA0WVxZgyuMcyIPH7osyENBCzwIOjzrQJbt4IhYZFmh08YQpT6CyY2Ln9NS1a9nXr736euxorubTotjNgMBnZ8nTpMjy3iU7rNOhi/t5L7/0Uj5c8tZbbw7f8A2/J3Y+v567IHaa77zz9nAx2pIP+YSe7IvoA8ry9OvZ2J2diR0c7zayK0I3+cSffebptIN6n3v22eG3Pv+l4Zmnr0U7os2xE2fXl+88Rj08JXsunPXOeHyx+2SM7sdO9aMf/cjwhd/6fOr6ulc+NHzljdeHs+fOh2O6G/3R+gkHRh/R5zgiePQnfUaf0meMNc4MGb5By7ggx8kD+RpH+pixzGM5bGN+8Lk5ZKAPfOCF4fU3vhL27GS/ca8ReeSObR0f3oi8V77uQ2nPO++9N/zar//68OIHPpA/lYUjzXofbefTrfm+J2MefUIIbUdf09ntSO9Teyd6XFTCzl0GJ+KZH/FF3pgv+aTod+qrOhflg5jfnifiAaWMEwYJiiukLx1KE9a4E/0N1XxhESccKe0JWthWqMever0tm0DlpcPTEPMOqD2SU79V+TkClacrCNLncaj14BpImeAKoLZQrvJ6WJdfITmvGygtuyptip6s89blT8HbuB97niRqn0+NwaZ8pQk1iVkQSbP4sdCyg/rbf/tv52J2/PhWLnzks8Dq4CWuHYkOAu1OtBCzUAMWZHaNetCFnQeveVA/PJwpZVlkIepCH3bhrOG1B2fups5jMTQ4PPjYjDy24lQvXTqfL/7jhFv6UsoQUh+LNoSNlMch4PSRwS6eysRW+NSlT+hhH3LobfcdH+XukzhOXIsAeqkXHv1GG+C1tjaHhC5kZAN1cxKAPDtb8tAloi/Jp68oT7kWtnmqExBk0AePeqmHdsCjj0hjJ3FkAHHqA+hFHjnyJQMP/QLpy5evphzz5Rd/8RdTL7ZjF23lt0Gxi3Hhlz7+1t/6W/nDy4wD/Uge+tGFDUDjgR2HBTrnqGKKPwf1zzr05NS/NU92bKrbMVVmv7oOUvcc9tuvFevs8XzFt77jOz6xcg9ygVFWByymuYKesZvyHGiU3hoC4pXEz5CzuohWGe00sT/l2G1GK1wm+Zln6ZIveP5qmMEKVF4yjsrztJfhf6WT+PP0SPFfyk8hZUYo7jyh8noywuqYtjiLnBZWiAXsZ37mZ4a/+Tf/Vt67Uh4LLtBC6U9XsiBKNzxIizhOhkVSizTjSh4OTmXIY9HEFhwLCzY6sYXyOKzmdE6ls7gWTvN8OKpHD7eHB7ETykuWoZcQ/o3YtfAE6CkWaL72shW2RB0vfvCDwzvhAJE5HrtPdFMnTo92kcY+nB71YBMOAPuxBxtwUoQ33n0nd3/nwvmjmzrpDdLUy06ST64R8koLO9JocMbZfZ7Yil14xGM5zD6gT+iPD8ZO6+033xqOxs6YftyONrKbZCcpx41d9x+0DwogQ5/R1yk/hthJSJsIAWMpB8RXbpBFB/1MG6mfftAJE0Ce8vCoV+P48kuvxG79tWgX94tjjLOt7Tu0OESKnzwReuJEgoeg3ouTkrdjTL7uw79ruHLtSsrLMWMj/asTDWwhnINmudom1PQ0kGvUmrpMi9c+2LHKF+XPzRHGHx9c8TDjlpd/JqM8/SmfqdBy21/mIT+S0oQslLJPobcDnttf03Gq1NeNHDLFlvq3sJv4WKb+wXe5rGvDvy19UYzysjP+0q6IN+vG9pDO/EiP4VEmwjqqYGJDTEYn8aeoh6rf016/4vslR00D8WqZGu+Fjl4ba7qW6+l53HC7auioPC/nqDzawCLEAsgcIESGRZAnELe22uVOOS7O+Fkcd3bagzXIUm47FlmIPIg4+ezGWOiIAy145LNTYldGHN0slBAy6GSRJo6Nec8uFmdkebKUXRsyly5dTCdAXG2hfmTZdQL4ODgcAztWypKPbbvbbeGnXmxEF8TukrR2OCze6EA3Czi765Mn2ysi9AF89R99BY96KE/bsJs4IXZA2Eqo+rEJHiFtVz+Shy6cNTpkO7JqH6AM+oD6jzTltRvDLskjw0mBbGKcSJOPbtpBOexX27AJGwBPJsPjCWC+qHPl8pX81B5PLVOGEwxsgLCBS/NcRfiJn/jfhn/wD/5BtocrydSPjPpB/YkN8Oaownm9/E1A/aJ1cDtq6JiSIezJg179U7LOl845Xs13OF9yUyR4HPRkenC5OXLZHnqyoB0hG8IHXsRTQvXPnxqaImrmRAQ7IN3L7NFc3h6E7qZXjWXhW04U57e8vZ2iEHi8gjz1wxyQqzrn9H410LN5ri01T2mIhUiLH3EWKT659nM/93PpAHAO5NFm4pQ5y/dGx4WfstJNefhtd9Ke+ISIs8iiB1kWZBZ9di3I4yxZoOHjoLRgAxZceFz2ZNF+4403Mo2Tuvnue8OF82eHs2e4/3cndlr3h0c74cC3YwcUDuyZp58a3vzK68Ozz1xP3qWL54cv/vZvDdeuxi7sUTjz7fvDiWOcnz4abt98b4jocOXShZha28OtG+8Ozz/79HAudG8/iN1MyJyPdh/Z3Ykd653hdLSLF+NPsMuLlf7MqdgxBj3afjjcvX0rZGLXFvwL585mHLldnhyN01/kyDt2PJzA0d3YZR2LXViciDwIR3zpfDicdzJvJ9rC/cUz2BD2nzweO8zQcfv2zeiZ9pQw9yi5j8nTqRcvXsjjTV/ngZffWM3pyslMiyMD6EfGhP7WvUvGmfGi/4kzpkAhjo+xY+w/9alP5WVvvu+a5c9wH3M7nwJ+6aWXcqyZM+RRhnvb2PwvfvzHh3/6T/9pzg05X+YaMtTLfCC+FrQjaJfmlHA/xJ3GGio+RUBrwRxNwfNd3nmC84HHF/aMfTFFVc7rqfo3RS23Li1M8XuYk615niZsM/YJQ5WKOFAI47+VtIeKp1xHh6gHDiqRZKqsl+/FnQc838MKrxtUualyTxqyRyGotgo9GUcvzSJFyMIIcI76dXggR9Z+eb85PkAZ+oQ8HCu7G4h80iy4WgTZMfABa5ycHCELJyGvVvAACLpZsNHBwxzsHFkwKa9FnPLMLxZUnCdl2MVgB/ZSFrvk1G/efjC89tprWQ860An/metPpx4WfDlk6tH9RXSwa4Soi3L6tQ3axAKOA6Me6kUHPPJIs8gTUq/6h/qQIQ2RRh57tsPhqJ3YIjnaQ1lkCNltIUsau/xYU1s0RvSV9Gos0Ul+c6RtvClLu9QOdBJXPaQpp/6hT06d5JN4d/LE5Ru/8RszTydA1Msu9yMf+UiOmXRgP/rZff6DH/n/DL/6a59KvVw2pn7mCG1qDxC1E6RNgH5HTe8H2C+aQzqbEarPwx7PQzBVh8qLHErv4uhGiOdlnGoewH7FhSq7H/TkK8/bu6n+2keyTeQ8j0NrHaQGujcQUujoVVLTIia8Ds5eqLhT1QXSvjhfY/fYs1No8m3nKEgH8DhQeorvmKtX6JVbB/X9FK2Dy8zJ17wp/ZVHm1jYCDVe7Mz4MAALFyBkwVJZFlUWMo0x+Sx6kMqwuLJYcklTDokF/1zspijPYohzY0FnIeXj5+BjH/vY8Af+wB/IBz1wauhjUWWRxVGwOEMswCyqLKb6zBmLNvXIBuLU9cz1y2kHbcAmZHH+AvrkhGgj5XBqpClHPcqXs0Mv5Is4jovy1INO9JDGUaEDeeqmbcjKkaKTPGQvXbiY90spy7iciXrZqZJHX1OestxPxQ7x0EP/Ko08eukf6oEPCGkH9aEfXeihXwCOSycY6IFPGdmHQyREB3KXzl8Y3njtjayD34nkFz54MvTs2fPD5z73m4v6j5+IHX7sLK9cvTrcGU8wXnvty8Pf/bt/d/jM5z437ITO+1HXvbDnWOjeirpJ62ifogr6TSC+jhy0a79wPTV0VF5Nq274ThVzPA9Fwrq0Y4o/h1rG9ff0ef4c6pi4To8rVFxYew/SK/A4eWNsDFcrEqTH8zzNWQxEuhdKBuTvERq//U5hs4n3dbFP4RF+hmZMKx/EeXeGR3djceanuUbInho6ejygfvH+ATVdMaWvB87WdMZZw3XYr137AYsjCyWLIMRCi1P4hV/4xVzEAE4AJ4dTOn26LbZcRmORpLwWasAL7byGwMMXvDrBgyU0M19zCB46eD0Zecqh+9TxE8OZk6eGt7/y5vDLv/i/D5/79K8P1y5fGr79//DfDM88FTvDWHCPx5x5+ytvDF//uz48POSyYSzE/Bbh1etX82eWbt25PZy7cD77lHq2Y+eD/TgAdn04DxwpO03iF841R3f3dvuNRz45x4LP1Xxs0gcwfvu3vpCOJk4d2jdFIx/nt/Nwm8ZmmYsXzg1nT5/Jy7v8ZBWXdvkQwXGu1/IaRwSXL14ajm2Fwz66lZd3eaiI/uNj6+hTX1IHJwzYxEkI+nFOtAceMoxXOrnQxfHDF3ny56TCGRGmTMinA4udPw4bHfQ5IY4PXXkSw6XfcLY7YffJ6INb47dpyaMO6kKf6sWmu9E/xNHBeJ44cWz4tV/7texbPoHHQxnkxxE8/Pt//+/zygBtol+5xEp7mcNnz5wb/vW//pn8QtNv//YX8yTiypWreTL0LpfO4+SJOnq0NRLxOdRylSqwS8fXfo6zqqunG1S+1yfItk11OlymJ7+Sv0HzkJ8jyTg8XfMqpGeK1D/eR1UmFohF2ASW6a0//p3f/T35JBMHSx7UoRRCX6wWR2Ly5029XKaC4iDRe0AkVfGyQnYRbfFqBwX5q3kQBxthFseYUTch31eFP2pe8LNuykhX/OErkzJVQvTsjPXTFspkGOV4xXrUC78X1rgobUvismLrVHR6KEzxBfVfDVUdKScQTViEGodpiv+C8n3JTsh7dtg2Z9/CpoBk2/i1e1V8DYc0Xzlhcfy3//bfDv/u3/+7tI33wHhSlQUz0xE+iEX4WP46Q9ttseDy9Gi+k7TzKJ8ivRg7CHYXVy9fHM7HAs1vAZ48FTuhOO/nw+Hb4Vx4AOji6XPDw7v3Ypwf5vt/LPZvxe7u1dhRvhOO+tzZU3l/8ciwPexs3x/eeTd459iV8MsWd4dbt28NZ8/Hght6+TsdjonFmb47HwssT5LmAzXHw9HEscDvI0YPDFcuXs4+zO+GxgLPLo1LjvnLHdyni7bxtOyDWNSZI+TzDuTDcAj5pZqxvSfC+/Fu380b70UfRKUhy0893bp5Y3g6doqcIPCLHfys1r27d4YPvPB8zvd8H/PeneHM2XP5PVd+L5K2PPvcs8Obb70Zjp1XINilnYxd2+1oRzirqP987MC/9MXfzl8WOc7Y8QRv9OfpkOOp2Ddef314+eWXhhvhiLDzepxgYMvd6CveS955tD08F3W8/uU3hothE0/Hop/7gvzmI7Y+9+wzoefLqZc+oh+ORFl+PYSu5cna06dOD/dCZ/4mZdh1gvlAGHbST+hkbiF7ixOl0SlvxRiciPlxJNpPf1yIsfut3/p89PGR4ff9vt8XJ2fvhKO8NNy5eSf7jl/9YLzausCxG8dsGMHifjRsZW5zBPsx5sT8ZZ46wQ9j2nFE3ODHB8QaqGPFobRO5P0YExYyVlZyizB0h0ASHNaEdmrBuVUcX+wHxiWsPgfSiqln2l9TIuLkLAqP6cjN9SLXjMwO5mgHNrq9omqv+OoT1gPg+TWsccj71PmVvP9rGcDJNj1Gg/JZlWQzI1pI1y2EBdKVB/bK4VT7sjQYUn5PxrGy6Iesp1PXmGbwPQQMcS/M9lL3KLoMs9kLyFZI6Y0RutS2Gs6hymxSBni/vB+gS2vsNnAspD/5yU+u9Cl8DgTitJOJqsmKPEQeiyA7KRwkjpJPqL339ju562BROxd5/IwUu6Rz57k3eWL48uuvDlevXBmee+bZ/NA1zvFMLL48eHPzxrvDV2Khfu+dt3PHxUMt7CZ3wnkQnuKj3+FUdfkP8MAN72yysN6PBZid4cnYoYZ3zV3oVug4FYv27Vs3hq98+fXQGbvZ0IXDO42+2IWdiV0ylzZ5cAYnshtOBUeJTVwyZGdIn5wNud0oy2fhcGC82oHj4gMBvMhPm/mAAHwcGw4smO1VlJCPTs2Hhi7Fzpcd58VwFsx9HuZhBxvLf3MQUYb2f+D55/LXR65duZy/qUg/8XNc2A6xa8R+PqvH+NBudsu5Cw1925HPjlqXVeEzrsf5Wa7YQZ6OcSOdr6IEGE/6ll0i9uSJUJRD5nb0LXEBHvOAOgDlNC6aN8gTp37kj/Ejz1GGkJ9R+4mf+MncRX7xi6/mZej8se8AZehviDWAPsrjLU/eDw7Nma82VG+v/o1tYrekHdMMqj7SosNA5bXuKRT/cdQxh9Q9tr/VvXSKHuYlVoG4iMuYupQJXG5TTHUC8LxK6/g15DgQcXrtcSeXSxoHIZbuvFxL6HHCSuoX0ZxdTg5P9/J6ZZ4U1AdTtA46Q2MxI+Qe08///M/n5TVBDjIXqGgXZdQ+LYwsetuxOMJHD5N3e6ctxlye5dIaOzmcJfLIUAcP4rz59leGL7/x+vBU7Lyeix3WjVs385Lpi7ETOh07Pi3EUf1w7879cKSxGxq2wtleG87GzgmHdxTHE2N+KnZCp8P5HIux5ZLnTtClC+eGy5cuhJM6E077dsqei13RC88+lQ4TJ8eToeyeKHs2HAdPmRJeuXQx5HeHW7FDfHD3buiNnWk4na1Yqfm6Dpcvudx7N2zmcuVLH3ghnTf6z4SuKxcvxE763HA19DyFYwv74HMJOR1n6OILPDzBijN9GLs0doZcjmVHinNuu7O2G8SxXw09XMalzPnYgZ7jKz5hL2fQl2PHzhO4jGfeNw4HS1/ThzjJo0dit/qgPYjD1QJ2meycCdlFsnsmrTmB8+TSKPKcbEQXpU23br4Xu8twfHnvg/nBO6zsKO/n2PMELkRe+x1O9DJf+djAvRgXnHS0L/qWOcNl8B/5kR8ZfumXfil2wC8P7733TtjUXv0APp/FYz4CapkiLsP2+KJNsMlxNAXZqlA4sM7o2+z30Fd19qB+m6JN4XV5uWrHJjY9Tqi+Xr3wcoyJuKAoF6oCz++la+e53FQ4R9gAKe4hTk9yItcpeBy4jdsscBFysDhfco6qfxOqmOL1ylR+j9zmHj1pMBbUwyKIPfzmI06NuBwekC2yG8BjkUUHTg/nys7CHaB2MPkZsXCm7EbYDXEPj8VbD9pQhvtUgPcXWdzRR/z8+Yv50Ae6WKixC3nqD1cdi3jUtcViHrumqOdM1Hv6xNZwItI333krnOBO7A7hh3O4fycOGi6R7oZzOhXOqO0qd1nYcRZxanUyHeWx4UI4nrOnTwyXYvd3/drl8dWRY8OVcEIvfvD5vPSLs8P5csn0QTiI67HzwYm89uqrIfNCOL/TMc3bh8uvXmlOkTSfrbt+9Uo6uuPRnVvRFnawO9E/Z8JRXcBxRngqnNTTIXf14sXhIZckg38+HOr50HsSJ4gNwWMc2FHhMBm/3FVGfr4ac/depNtvY144dy77WLs5jSVpjiHGjLlA2QVinNhd5nEbdbCDQydjSP+jA12Mi+aM9FKGcYev+gjl3LCJcX7uueeSh704yWxD2IB81juWA9ItHesgeYd0rYPkCGsZ+mET9OoH+7UBSJeHIqUFxWV7rW+T+nv6BMrDcxJ69fVQy1eaRbmS2Cu79YlPfHd+SWdPZjgf5y/gMi25mh/w9FJuGdb4HDG5Rb18PaRDvIYipQWPc6l2aiBq+b0U/Mybym/k5R0u4/k1PYd1Mq6zG+b/6zFVnvtFgD5kkeRSFx+aZtcHj0VK/UsZxhHAY4FiYYbP5cTcZQZhFN/XZGxwjDhIfn0+nWE4HXTwC/uU574j96n49uid2IFxKQ/nuLP9aHj99TfCoZyPnWj7VYkLFy7GTulMqA8bMClswJmdCjpx9FhecoXyUmws6jiQU7HlYzd3MrzQ+bNcatwdLl0MJxG7mvt3b4d+LlO2y5kQO0R0nBnvfep9Q5wbOyTk2c3xXiWXXO9G/kUukYZj4oEb7nNy/eLmjZvDhz70Yv6oMnwuifKAU8yK4caNd/PyJ/c12T1GR6Qcu14uj3KZmEu72MPlat7FRP6NL782PMc7hyGX90yjnx+GPP1Dh/Bd2SuxM719+1bYyPdqTw53Is73ThnC4+Fw+S1KdqY7UY6TjZ04KcC+k6dORPvuDaewJ3RxIoM+4kwVTlTu3okdYjguLmtjLw65PaPQkPMjW0iPtfHlxIEvBRFnfuXYhzEiHCdzjPq+9Vu/Ne9/E966cSOfSpbenGMhjy3SgU7uQ86Bch4KC37OoyUlN8PWjmVe1B3BMr8hy6+B2lqRNhS7WmVLeHazuTmlRbrzoKKj1u0y8Ddx8j29AL6oYi4PTPH3D9qGrj5tfed3/sk9HyvPysdQnbPkL+ONWnoTICdHp3AdITeLqFqD5OV66R7aR51X0dPhcRGXkpjgZNe8Sg7nTeVV/hTWySl/Msz/12OqPA4SJ4cDYsH563/9ry8ui8ITkFcZR51f+VBAgMVVT5PmQhZ8FmQe+iCNM+XkiIc63nu3/Xo+951YfPXEI0+PRkY6y/w5p3Ay2ISes9ynPHc6HONWOFkeUDmRlyJPsAiHg+I7rVx2ZJd45hT3RqMszHAWp2IneeHcmdj5xa40nDeXVbk0C3H/j5APIZw/eyZ3iw/DcXD5Ef04IB50OR/OEUfz8G7sPKM9XL7lQ+N8eu4jH/5wOPohF3k+EkCPUD+7N5wxDx/hfLn/iKNDP5dsuRyI8+NjAHys4H70Hx8muHyxfbjgy7Er/T1f/5G8H0rbWBvoGyI8eEHf8xQpr1nw0A4Pw3Aikp/zi5AHOpDhwRr6nk/kYRsOEln6/HT0fxuz5ddscGDcP+YVDnaTjNlu7B75mHh+7mucF7nghnzuRsMmxpg0450PnIQcaQjA52To7bffHV544fk8MeMkCnzg+efzVZy8+hDylEU/D+l4+XUOEvTmLcg5O8YrVEbzW6jpdQ6y2VzKjLqzTXtsqwprWYXteGu6p1qxaq/qdUyXbKhl0NfTI8gupx6m+PsFaqbqgbf1ie/6E9/DKKVgzJVWgNwWtqc06aRGyGSo/Dggl7lB8ERjeiEM4VSYoApH3kIu4ivyQeTlTk91jCTnpDJVR6ZNX5aLqBMHicM7irgOJvEJRVjB/2PWioyHjsoj7VR59eCoUJkpuM5eGBW0cALryuN4tABxn/Dv/J2/kw4SpylHBiQvUEaX6QhxXHkJL876z4YjYCFW+XuxO8BZojcXuNBFPuXuxi6OXUt+qzQW3Eex4LMonj55OsYm6gz97cm7sCEW7d3ddq+QnSdO7kw4yyvhhM5F+dMnj+flVV4b4QEaHn7ZeXgvyj4aLuHQuDcW04Hw+rUrQVfTIbH48+sc3AM8hQMOu3AwOCF2bPBIX8+PEfBbkmfCicVuLOw4FpMQx4lz4ylQ7md+8IUXUh4HR4g8O0X0I/teOFF2iNxL5H1GHCuOmnqRPREOibpuvvdeOgp08/QszvSVl19m0qdNx6IxnCDytCdlsffkqIeHddjVH4+TgXw6F6cYB1w++cr9Rk4EcHRRnvuCjCNxnD79m1cCIk2cvmePze4Th7gdujipZXzzq1pxHNHufPqX8qG73T/dCft0T5P5E3IhnyemDG2sCqdPcdn82PCFL3wxdowXho9+9KPDj//4jw/Xrl8bLoWzpBTzBCed9YVNzMXFcZ16D45xVdlD2Ofpuo4u+PxFm6ao/VrI+BfpnNLxlw1ri3EBepdodhhCB+0XhdKUaXJLu6DKk5zzZdeCanrkyW79ZTryFGY8muNxz8s/xckf87L/M72GJEcoyvQSvkZp3d36xCfaDhKsdNzI27NAu8yY3hSuXxMUOL+iHXjFhgA8nCb3SgSVdz09nUA6XbeXF7mDdGq8+I/y0dFL3mpYUflTacIa71GvbxzIzIU5V2awrjyLGfeAuMTF58G4xMpPW129eiVfGpd9cqKAkDSLFk4R58gTmlwS4104LsfhEPISXiy0OonB8Z0Pp0UZ8tDBk6zEWZDZwXDpjwWRdvEzUtjF06eLB0Qehr7tcLQsPBFe5+Gb0Hcqdok4lrPhRM7EbvJs7Cp5OOdEbOW4z8gDLtevXx1eefHF4dz5M+kw2QHxliY28Dk5dpLs/Didw5EeP7E1vP7lV6M9l3IneCZ0/tp/+NXcYfLKxAUuq8bu7+UPfiDkt2JnF44uHBMhT6V+5MOvDG98+fV05NyDjK5OZ/beu28Fj6dXL6STvXP7Zu5AibOrJMR5v/vOW8NHP/LhfHCH+5sfevnFvN+Jc8Oxp3Nl9xnG4rBoPw/QYDuXenmNhEuz7BZxijgtdsK8ynKcp3vDedLvnIDcj77nEuxO9C8nLA/vx+4x+NjL5dpHO7y3eCbHnkutjB0zg+7iONbJkE6WCJk79x60ryaRzrkQjkZzifz33r0V/RonQ6GIKwfsKDmR+vznf3P4o3/0j0Zdd1IfOpDPE6woLx1pwAw0Z6cwlaty647PdaBfqg2kG6G/WrBaXykajNX8ah56q82eVt37aRfyFZUnvYp72IPymGMq26PDYutP/In/duEgAQ1nUPJ9nyCvLCfVOLFETO6pziKfRVATkknuk5NQdTgfgi9bFIcqdA9SUHnFBecD6ctd7IjkjfEQHoMIg/bUnPoipP7RQUq/4koLzofUfuVNhaI5uJzLTsUXGOsHXh7CPsaPuPe98iB2bSxcvFD+fd/3fcNv/uZvDc8++/Tw2muv5z0sIFnGH30QccB7hiz+5ONoeciCL+S8+fabwzuxI+WBHM0bnN3tW7dyMcYRsvBeil0D7zRiHjuTrXA0LOrsfth1sruLRD4ZeiwcHZcqz4eDuxi7VB6euXD2ZD6Qw7uWVy6dT0eDs0QnDuFDL31wuBDyvJrx1LXL4cj53Bt2x84zHN+1K9fSWVDf5eiDD8Tuj/c1o4sy/cqHPjTcCZvZxbGQP/v008MXv/TF3EGeYuGPPuBkgFc9cE4vxI6Pum7FYs+TqB+KHR8P97CDwzZOJHBMXN68/tSVfKqWy6dXL1/K1zx4beO5Z54OR8VvXd5PPjvhp8PBPxUnLXwflnuU+dRtOsajebk5PzhwlqdZT+XJez7BGn3GhxC4JMs90vx4QIwXjpCHhW7ceC8XqDaHOFZ30iHCwuHT7zhGnC3vPXKplh0+v1qSDjdkGTPek8Wp4cju3L4bbTseJx/tnVo+nEDb2ekyD5jBvHsZMzT7grmY61UQcZ5y5slmdpl8c/e//P3/RX5l6dlnn806uPLAPOJkK8vkX8zpIA5yDyEuLS/To7Tlc0KUi3TEFYqyX4KcVykkVo4t4r7m0aY54CBVXmUcKr6UabpVR2zDRn4ru+CPPB27ssNlIB3H5EvGbXZdQHI9Ur6HKjcFxhNZ2ahyQo/n2M1XExpF17Qwq2y8re/6rvaQToWbtVKJVQYPuSkD4GO44pUEHwBCdX6vc1bKRTZJ5xGvujy9B4XnHQ1V2zzNSsJlO13pcDkPBdLOm5LvyazDlNyUrkXcuhjelHwF/cqBwg6Ss/Of/umfzt0jl7vYORJKTnpcv8Y3F8sgdn/ct1zed+Sj2EeCz26l/QoIlA+JsFBGv+M47t29PTyIxZbJzclS3tOKEKcdAlmW1zJwNiz+58Mhcu+RVycuh+N7PnaF165cDOd3JRzaxdyBcZ/wmetPhbN6Jl9EZ9fFDxXzegE7mKfCMXFpGcf49ltv531GFtybN94Z7scifO0qzurC8ODh3eFC7AR5XYXFnJ0ptm8/uJtP4OIY2QleDll2fdjH/UJdfuUyKu9wXo6dNY6O9vHR8uickAknGXKXQub2rffSeWIzu1geAoJy1xrOGqdOu3idgx3rduzK2L9xmZXLkvyk13bwOd19ELu7vL8ZfYFsKIrqwomFPZw08KoHjhPHgNPHJl63CH8U/R1dH7bx8E1eHo3w5Mn282YhlsC5Mb6sPzjOvMQZhHOEzw6VcT8RY02YsgHdgxR0HPKhA8Bc1NUG8vg4Afeg2eFyb5qv6zB/dGke2ZVj2dDjTSHb3QFz28MpzOeuAyfYY3SBVcbeptQCbY10qP2EkI5VMCUL1rXVUfvY6/QQEJ+iPEEbQXo/aPaulqlt2PrEd/6339POIowi3W7+4hB4Z42J1Cj+W5FlgrBrh0KihRhOPCTyF/sj5H/nL3hGufvHwDxrayRZL6M4UJ+owwRPT3Wc5ztx4OjgmSMMzte40vBVfT0syo1QeoqwYRMgq9DjHgKPC87x8qAnD5hEEItRpNLBff/3f3/u/Fh4KMfZOo4zHVVgSrfORtkx8PBHZMQO5cRwJnYz3It84YXncifGAsriy89LsePMS4zhmFDDzudSOBEcCjucY8HkMuLZfBn+RMZPxu7xZOyYeLXuaDiCrSOxQEZ4PMaOJz0vXGgv6bPr5VIojhGnwoL9u3/P10ddsTv8wPOxE3kmF16+G8q7f9euXot0yIaNF0O+7Yjb71Hy1Cm6+dIOvx2Jo+LlfC7dcn+RHR1f0mFnxYkGizo2UPdTeUn3qby3yUkBT7q++OIHsy7uQSL/da+8FN2/kztqnPpT3BMNXTgnTgy4R9kuzfLwzYVFnC/csEvDyXK58/XXX83dJ/2I86R+8nl3EwfI+BBiX76eEe1mh8rtDXaeOEvy04nFfGAXf+woJzIcrWEiTpa8SHCksHvU06uhPccVh8gVBE402OEx3uwcKZTzjblGGGV8HrX1ae+x8lKMD6+s8KDON3zDN+TlV+bategj4ugHPi89LkzxBHbgwQnb4I2hiN7IZo55Hcq/kF38Eff07F8cP0GraP0qFNMDq/nNPjna0MkaP4ZQtd/T5PNIW1oSfMLFn9pQw/GPflvE00eMcf4sva4v6GdKtdqXY5HxCGXrYkwqrcHiNQ9HToCxZ/cs0kVnE10yFScUKa1QcVDTQAtwHpglb29a4bI+UQ/iZ1hkFXdS+3t5MXrtgB0nXfIsrFiUG6H0FG0Cybm885x6cG6V8zhj4ZAsl2z4FuYP//D/krsRdoKcqeMgve+IQ5y9e8ilwqwnSPck+YbmRe4NhiPiEheveuQluwA7Ti67stPkc2Qsotxr3M57i+Es7tzLy5N8hYdLluzEcrcUu5+LsWO8eun88PT1y8Pzz1wfnn+WHdfJcEaXc+HEMeLU+Xko2oINN27eyEX26tXLaTNt41ugr7/+Wshcykt3OHcc0Ac/2BwY7aD809f53Umc96VwOudzx8dDNE9fb5+S45NyV8Kx59d7on08PfuQL/7wLuWxE7FQxC4znPx5nrbdOp47z0fRzhPh5fO9wlgeH4ZD48s9en8S55XvNoYz4zIwX+DhHmSeOIQnI83usr1fGf3JJewIX37xxXSS3Ic8F7vRh9G/jAlLFfrh85NZ+dm6cJ70KZ8LpP9OHmu/Wcl9zRNhN86V3TULKDtqxvd42Ivz45OWbacX8ynkteNjjIkjKx4hfcncI55zMPJzvgRI8+k5oPmEPPjwK6+kE8Tp4iAprx0k9SOHvHQRinqo/IX8mJ5CPW4eN+Qgl/XU43SMLLCav/uorO+B2g/oFlWMe4N9Q/q9nh5vU1Cmlj+InoqugwQ4V1XqVPujPV22atS6OHC+wweCsObvkcei4FEi80ZKDYToS7kxnUGT4QABXIbOvDHM+6zk0baRlOdEFuwM4XXgfOJT6V4I9SalQ3KVPG8Onlvla1q20G8sSBC7qB/4gR8Ybt1qH8gmj/tA3MNiJ6CFy8uIJAtYPHlE/xJPZsbCxg/n8lQsxIMW7b5je72A+1ws8NwHYzHGRH45PC9N8vBIELshPvB9IgYnfGM4lGOxsB8dTh0f8j7dia122fWVD72UzpFfCYllOHfDPEDDbokFlZ0h9xrfee/d4SofKo8d3Y1wwC++9PJwIZwgv6h/OhwmO0Qe2sEh8A1X0pwscGm2/bTTydz98mAMv7jBvVQ+kcfDQ9GxoSf6IxpCf7KII89svRA7R/JpP5+go62MSO44o8/ok4sXuQx8OcR4OjR2i5E+la+0bEU/nUk+738eD8cK/9Gjh+HYTmc958OBszvF6XG5Wo6Ub7HSB7z2wiVkHrBRfdd4iCr6AdufunIt+gmHGfMiiBMMxg//x6VvHBNODAfZHpSJHWT0Ew2hf3mdh3rYIXLJ927sbtnFc4m9zRNcdDvO+WuHY8xLUnxnOdqwHTZpbjIHcYB8x5ax1BgyBnyi8CtfeSPTlEn9oYkaFpS6qTDqihgOgDQkGecpHuYsQtFCZuYP0cPg8DvIPQIryPVz7NsuJvK0dkyV1boyF0KzdQfIlyyo4XogJxKW6XwPMmMBV6p+21NRpOGJ5CCBZJWnuELnC6Q1CLUzpuR76Mn1ZMUX8RB15WlBr/w9xGSLf3PTHDlB5YReuobrJojrqHEPHa6TVgheHtQ0EE/0a7/2qeF/+p9+KB0MZ+XvvnujLfbRf0B9WUl62YFhD04HZ3iTT67FwsalTXaQH/3IR3IHxk4TPHrQvtfJi/yxqg7HY3HO1ztiZ8WqfDQmLosYryrk5cuo5/SpY8PVi+eH5565OnzwheeGl196bvjwhz+Ulyi5hPnU9WvD008/nU/P8vQtCymLKJdJeV+Rr/uQ5lN37Fxx5Nxn3ToeuzjqicWfy8Pvxa6QhZ4dMPbSDpxCIuylLLadOB5tiTZzHzQvL4YMlzVxqjgidqOQvsHKL5twmfJK1MurHjhLnBVPpTL3ToaDof9xBuxYCWPzlnawgpO+kJeL24fA6e/8kHn0MfcR2QXeiX7n/iCXaXm1JN9pjDr4gPiZsAMnhrPjku7ZqAtn1mwPZxh9z8kQ5XGGOB6mFQ/osIt8FGUYLj4w/yD66X44Tk5AeTiHtmAfTg376GtCxpj5pHkW/7V+DGju5KsTcWKk+QxfccYfe7kU/lu/9VvDt3zLt+TJGH3MJVaelmZ3yQkL5XxOOuBVvqf3ltgf5o/u9ZCDXNq0qnFvk2qNe9vt60OOeQCe8xcYL5VP9VG3TED5hF62poF4PUI/ocsJyp/Hal0VKztIV86p2ko6kGn+Rbik1XK9+Fy4SQc6alqAX0lQHZ6nA6LW7jKS6/GTKB3/9mpZAjlB5YRevIbr4PYJrkM0BVohVFmPU4/qoj9Z0FjE/sf/8W/HAvT50anFDuDuvVysWWBJS6d0URbiwINwOug6F86wfYT8XPL5mgsPVuBUuGTKgcjl14vn2msePKnK7oInMXna9PhWexWgvX7Ak6m8+L+Vn2PjizVXLp0bn1Ll6zNc7gvHdvxYLpI4Y5whO5dTZ07lawr65QoWchbTne3d4fTZc8NJnviMneD52AWy4LJL4gX4+7yOEHpwnjg5dOFs34320XR2vbQBp0RP5NO30QZezOf+IQ4Sh8SOmJ0d552EvBvJw0Pcm+RSMm1taR7+2cmdEfcScWq8l8ilVe4N7tKnYQevZJCHw0A3OngYKGXCwaSDjHz0PnX1WtpCH6KfHSIyOHCeQuWBF05+uDyKbTjF8HkDvxzy4P6DtIf7j4z7VrTtOCcC4SB5l+8hHySINh0Nh9ROvtuxzyVzxg1nyHzKBTfoCJfGow6Qcy/SzAvK+Fw6crRdKkUHfDla3vvkBIuv6vz6r//64j7k009fz9eRODHLsY82an6ix3U7xBdUZubQ3wiHLH7oHeSRfI562T6120Pvi9ovwRgjq31U9VUoX2MMxHM96yD9lBE5pupfYr6uaQc5xqlA/Az5F6EoJDKvQmWA4jWcAvmiiqmyXkbUg+czOP50nPM99LwVirbz/5SD9L4DKid4HChdwzmsk12nA+sFZF2eOIsSIX2hycwihEOEvv/7/3I6F3i3bt0JB3ExFx49Rq8ygP6AkCWPML/GMupmgWVHwUMcLPbsotCdn5ULp5S7nwh5KhQHQBk+b8Yiz8KdjiIW8/Nn+ALO8eHsyWPhDGJxP8lrHCfCCXFZlod/eMIxdmvhBC5eujxcCIeTX3eJP3ZA1IkTpg3tsmA451hsWXjbPcr2egHOiZHHsfPwDQ/I8MoE0BO5XArOesIR4kDZLT2IfuPyKj+lxGXZrVikmYc43lCcxCsQ7Nz4xB5Pg+Kor8cuF2LW0Vdn+M1IHkLCztD7MHjo4n7h9viFHI2BHpoirUuM/N4mc7d97KE9JPTuu+/kqzZ8CYiHeXDkPNhDf+WrKuFMcT5cen0U48Q3bCObiZS6cuceNvAOKI4Vx8sTu1y+PhV9Q18wTvluZNhAP+Lc4HNSRd8yr/giD3YzR3InGXFshzRH2UCyw8Up8zAgY5Flo8/v3LszXH/m6eG//sP/1fDmO2+nDXzE/K133spdJHpyp52a2kKNXojxBgoF1buC/qG/MQ5ZfP8OkrMTrgvnJ+bIXD3mgbe/9kEFVxG8vOIKp8pXOVB5hOvq13xwcqwrH7WMYR8rl1iBKuFafD6BahMnaUwv0T/DwHDiyBKKHMoDNQ/AW61rL5Ttcq7TdRCK4OcBF6L5+5LRLi6X0W4OFh0wiuenvOJg58weCg2pM+XzMsVeOnokDlzOcCOEkp8X2RqhJSfrCLdT4TpCU/tLbUlp00j6a3Hyl3kQkC7B4/STFiniLEDEWch+9Ed/dPjFX/j53DElP1bKO7fvpF52Q+wwsu+g6Fv0sgtZzI3Qzy9Y8K1P7r1BLJxpT/zxGTTed9wOPdx/Qx+vduSyELsSviGan1YLJ3E6divnzpwYLp0/OZwYHgxHtm8Pp4/tDMePPIwF8fjw1OULsdifDTo3XIxd0rmzF4djx08OTz///HAiFlQuk544GY4mnCBzIUcFe7GTNPMk/iNsT2C2k4fToYOPgOMseCCIe2e504uyea80FmNeZaB/0MeXp06Ek7kfC/sjJhKOZgy3wkkfDyd1Knbg3Nckjm3nwoGfD6eGzN1wdPwG4BnuG4ZT4TIm5uzQb+Eo6FUcLzsr3BJdRdvC+nQI3GfEPn5/kpOKi1cuxW6PH0GOeRr249B5ZYQHeWJznvduT4bcbrTvSNjMwzuPwnHu4Mxyhxn8mMMPQu+9u7fy4+vn4wQkT1bihAAnyasp3Os7eTxOgqIcerj8zZOwD/lSTuz02YEf5b3M4PPxAnaluQMPh81unKsC3P/kHi/IY4p5FU1kN8xlXBZr4ujiQarTsevmROc//9ZvGX72Z392eP6FF3IHyxx94QMfyMv6+ak5xoXJGOOQodIRwhOfUc+8COhbwjyGkkZ5/lEm4oTMH+ftoSy2PP4UV7oH5uECjHUEScHP9aBVmZRrU/wR5l+uS6ztcWLDmhSyTWJZJkn8MUyKciuyoxkr9gS8LR4Kat8UgXas9X2GQ+t0r5xThcp42SWWZfbcg9xTqBau6TZtFlC5GgrSTcMcLicZ4B3QI6AQOF9wOc9nsQpu+zfymQQuJzs5LEhnXGE0nQN/DpKdhGZZQHUKa8sGosQYW2KTckJP1nk4NqBxUMjlRZ5effMrb+S9Q5woThPnSZltFrP7XD7DuSwnnHQgw+VRLuVxX40dA+VZzHEs6EGO12gYJhZwvijDAyX5wnws9lxC5T1AfrKKu8lD7CxPRIFzp44NVy6cGa5fuTh84PmnhmfyHuPV/CX+K7Hbu3L1qeHy1WvDBX6l/+Tx4Ug4AHZ/7No4ScqTpVhIwNJupTPIdjD29BS7WULKcDIAV23EaeFI2fFBLJi8S0kBFk0uQ/J7hjzs0yMWdHaF7PDylIIFLniLfF6nIIw2HKXfqB9bsTPmFtYEK8djOPIo72dmvwafD7/T5vYD5K2f851G7AsKtzM8esiTwLFDRyaUop9LsOzc7ty5FWN2Ij+MgJ9hjPiBah70af6AB6raZV2ets2v7uCxwzZ+4isvr8YJyU70CTtc+okHrXjlA+fMjzRfOH8xd5Zcuqc/ueKQO2/ud9LH9AcNZGCiThpCHzN/+GwezpZfmLn+9PXs/49+5KPDsXDcN959L51njleUQQchVDG1wAL6EdRynu7pnEKvrjmsk+/XveStK+/5PVl4vToqr5ZVvoeKr7Op6hbWlTsIJh1kfmM17HBjMr7Hto7jsNAn3hRJdoo3B8/3ckLlEYryLBFetFW8PEsabQa8GE2MNQeID1fyKjtFsxgdpORquA5RwxhbYtOyPdSyufgEmHwQCw/O8PXXXx9+7Md+bPjDf/gPDZ/73OdygQMsxOhou852lq+ygDQLXevjWFRjwWNXQHnKnT6LszwdFbZdFzszFk4WaN7t4+eb+Fkq3Da7er6heiF2CuxWTvGLG7F7uRw7MD4Vx6sdzz/37MB7h7xTyaU3domnTp/JkIdE2J3w1Ca7X64Q5OXGsCtGNu3FbuxqVwXom2U7kMjeGmWSJwrHgONq2e1qhXSRTx9AnBDQT3OUT3JGRTwQRxxHBBE/FicJ7IJY6FNv2kj3tT1O1hnt02XO9iBN6Am9+fRo/OH4aMvCdmwM4tvs7OB5EIf30bgETN9wAsM9Rx5U4tN/PLTDvU/awrdRcdytveEIowzjyK5tO8aYy8y0CQecT7uGQu5RpkMO3XlPNHTxWg+X6i+cv5COlfoZL/osP5zOCIWtPGRDmPVFeU5uctdGe0L21VdfzXvZXB5nTn7dK6+kXvqLuZw7Z9oc1MZ3GjWfdC3hMoqn3ATpuHgcQF9Fj+dYV3/NJ+0k/VP1eBsVepmp8lNlhCl5oab3A7ep+xRrhh63UDOCdOPNN1pxoLhPRpepcQ+noOyefI27DJQHFLz4J5uqw9MZJo4sQ5W3cA4qM4mi18NN0LNgP+UdtRxpFhVCJhxxFigudfIZr09+8pPDf/ff/Z+Hn/zJn8x7buRvs4hGnwEucwksYED93PSxy7yfl1Y1n1ks0cOiiBNkx4BD5PNr/O4hn0jLz6RF/FQ4h7u3bgxnYhd45lT72PZz16/GrvHp4flnnsoX8fmpp3x9hIdnzp+LXcP59lRm7B6OhwOF5LBlW/YDk2NE47c2AcmwmCMVrVnwFhRlJKtQTlG77KwXhxyeIS99sXsrYfvaTGrIMF/Cj3Zzr3TF3gSOg//18XAu97ZLoJwApFzwgNpLP+NwkKcd/Lhz7MEyBJxA0HbulfL7jZiCAyIeI5WXUM/w8FKMUzrs3OnyM1TY0O5/5i4yykfJvNfIpWhs4aTlXjhaxjuvCGydSMcbFeQulP65dfN2jhc/W5bvuXKJFp04y7CU+vJSJg4yasg2RSznWzQX54xz5L4q4GfEuGf81LVro23LfhR8cfW4oD6HouTIXR1rR007evr3i7n65uoG6+qfynd+rWMuD8BzEoirbK9el53DlM1T6NmrcHnUTwBBN6ymHcqbIskINb9HB4WXrfGqN3nRR5rskpGcp5GBlHdYzOnxeqfocaDq8rQcJGAiQfBYoPiEF2AnAY+FhrN/8gC8ChYuJ/wQjuvy1cv5ysatWMDefOMr+aI/9xb5kPjF2AFevci3U8+EM2QHuTucObE1XD5/dnjh2WvDU1fOD+dPnxjOhgflR4L5cWC+R8p3VJ955pmBb8MS8qvzLI48XMNCnZeEY/FnSWexzU8XsjsZHQZQX4iQa2R5OLEg7gZBu82jtfaFHmRwiizU3AckJK2FGQdGkbkwJyiOC+cZPMKsZpHX7OWdXk5F0It+nAwgzifjSKdNUZYdJcTuDToSzjOdY9bDTvFo7MRjPCPk0ufFS+fzQ+18GejsuZPR98/kZW76/Fw4Uj70zndtT8XZy+njR/PE5ZlrV4YPxgnLSy88Ozz39NXhUpTnPiU/QH0qZPjxZi6Q83r/KXbL0ZbtB3ziLpwpP5F1737uftkpqt8YMz6soD7ME42xLwkh2shVCS6jMj+J83NY/NIHeejiBE7lBI37FNp4NRI8XuHyoicB6fXwSdWlPvKwx/OwBy8HvEzNAz2eY13+OvT6cPISa/y34AmNPyYW6Bu0oquknZigyleoONAEXkeghqCXJ4r/WjzP4Fs8z+btoGEHCXIxCiAHpCMkF/EerYNEJFvDdehJbVoWVNmaZsKxmCjOorQ9Xkbl3iPv6f2zf/bPMh8esjgGpZFVmn7VYtbisUBeOL+Qg/Jj47GAQjwqw4McW7vb+Uv//BBx/jJHLKJnYjHmdxyfuXopv6l6lt9sjPRTlyN96UJ+NYcFkKcxubTKZVUu0R3ZavfrwkVEe3iJnbFOa9NGkH0QA07Y5sJyAU5fJJkxVJz+UZo47VZabYYkSz7JJtMPOb6QzXf+Eq2OFiIzTsyFXS3/6Bji3CjPzpF7eaG5neCEU8MWdmWcEOTOkjCcKGFexoxkfrnofpQLXXx0gB0XO352m6eiX7kKwJd3OCli56p7ghCXZrmMyr1m7l2yi817vWlbtCfaz7da7927mw9hRS9nfpob2bTv1IlTee+QJ3l5gIidf+uP3ayTS8DaQbKzzROAKEc+l1jzMn3kkc54OFtOkr7x9/7e7IdlvzZkX20I+qQ3HxQ6iech2E99Pbguj2+KdfUrvxdO5QFvq2Q9H5BX5YDLe76jpqtupatcRS3n9UFb3/mJ78rfg4TIE7X1ovE8bDNiKQukrEfKF8TXQhErYruaFbyc2BHNdEx6eAv+BGHnMh7/RblF2uOWJ70g7y1lqEWs2Zc7CnhxJp3iYZg7R2EZOxhSt+uLuKfXoSe5r/Kl7gp4OMW2mLRFiYUmn4iMBZenDH/u534u+w4+spyt4yiR3w6nRx4Ll8740dl4EY+QhzH4JijgiVh+GJinINnJ8IsUeUk1Zga7xrOxsJ+N3eLl2HXybmMsgS0djva5554eXvzA87F7fCpf+r9y6WI+QJLvTfIaBjp5XzLsaC+0x3hnrTGfY2LQeh6qyTmR79dFPOxuD+20vlEP4QyiFRlHPuct/8GNMsHMBTvvt8G1vqVfRI3NIt2Oq0o8FdsW8VV+m6fM16Y/tDXjmhERtoWf+6qMAabej5MNLl3ykAuOjjHNp4JDFkfJKzTUx+fqcF7hTTJO33A5OR9ginp4ipcnRqmVp4g5SeLVjojmTq99vJwPIhwb7t29k5+645Jt3jsNHXxQnddE+I4rX9hhLvCEKs75RDhEnOyD+w/TMZ5mFxk2bIdjYw5xAoXzTvnQSdvyvuPoILExzG1tjzYyRzlB0g9447R5D/Lll17KE6h2Atzaon5uY7La3yLynPy3Cun/MdX4uWg0nvJqGFYvZBd/U2nnW3pR75i3kl5Di/p7fyU/44TRT43T/sSXzmyzhSt/8MM+p4VMhOjSX9WxkJV8/DEfgxt5S0KL4ouxVH6VL2UhH19mx1rUhbO3kDrIFzmUnuKDXrlNMKfTsSl/E7kpmYPices7LLCHxYuFXA4SEOIoeZ+Or5TgGOX4cIKS4/6idMBngSPtxC6UkMue/AYium7fvhkTkx8pPjdcD0d38eyp5hxPHh+uXTo/PP/0teHlDz47vPLBF4av//Arw9e99MHhpRefz8t4zz79VH79BgfLgpj2x8rNohktSNtkH6DH2ykS7W32xRaztQcHmblxmOA0Iy8/SwjyPTKwbEumIqSsKBf1IOB1I4cj4bJnLu4zJHkgHZB4AjzEW7l2ifvhw3ByER49wgMp7YMIhHRIPljF8zHhfMJrxj8+Qh724CjD8aAH+bPn+IjCqdhptjnAN15J0wP5Y9Dh8E7F+NDnJ08cjTQfa4j+j5ODk1wKjvp5EOpC7PAZSy6XX7kQTpX+CZ3XLlwMOp/yXCHAqeeONmy68d572TZaykcl+C4uTg/beJLa+0f90fq29TtfE8I54gyZj2+99VbeP/+RH/mRcKBtbjsBhbV/a1pYJ6f0VPnfiZjqM+FxtLXq/Fpg6xPf1X4wWQQIZZo3NOP8G2UPSkCdy9ksk7zXGb1OF+UCFiFnfc6vEM9lnBf/Z8hSyJlrnilDo34OVv4WCx6pMCs1cBkqdSxB2kltkJznNZ2r8pU4yGUL5DoybmlIsgp7qLKS87DZ1naFLKiMEYsiZ+w4Hhwe+KEf+n9nHi/FY6vK5uIbyIXV9Gqskc3PycUCxm6EnQz31fiNRBZTFs+TUcfRYTsW32PhKC/FwntseOH568MHn3tm2I5d57lTx4f7d27E4ncqP/zNbx7yygjfBuXFfx6Ayd1Fzuboy9B3/PjJ3EmS5t25fLeVMQhn2B584RIsO80Tw5EIeQWCp1HzPiPtCFX5K+80KdLcvYxpEGHTAWU8/s/+S0eDQJsHi/nAvI0/FmntrJMfOhWnr+knOQH1OzqgvLwa1OqLcuyIk9K4PNOmLLwQirLjJcnIzt1t6M57sOz6sl7me6SD2P2x4wsFuVvjXdU28RnDnfx6EJdXT0Rf5wccgpcPFEVFOfaR5gQAJ5c2hwy/7ZgPvUXd7R3WqCd2kPmxhLCDdznvxDziw+6XrlyNucfON2ZA9B/t4BK55iJ9Qz/lE7O586PJ7XhjbHKs4h8yzEH93BVzDZmb793I3+X85m/65rzEi9PFieJ0kdc8hYSadlBf1mlxSPIq62nB+ZTR+AvS1YPrAZJ1El+odSuEvN2eVyHdvTwv5/nI0za3paall3kPOa8H1uqar7R4Na4Qon6R8hxHvRE1FGp6P5D+KXJ4epM4qI1Sw6dAeemoIaj6HV72sJiy0fk9mZq/Tn4dvE21baQ1cbwu+BxIPPzAGbmeYAXwIWRZ0FnQ0AEI8zJXEJMfPexYeBIxH17BQcUizC4i/qXT5MnUa5cuDGdOHx9eePZ6vtt4+tRW7BafG65duTB8w+/5+uFDL73Yfjoq9OL0cOrYgxNgx7f8bFlzlloElv1FfjiD2EGGYeFzcIwRPxKO8Shf2Gll0xmFrbyHiCMkzescSVHG+yjlA+I5OXxBIg876RucivpOiwXxmo4axvIRhp+AQmW0P9rJbcUx3Sjqig5ZpMdvpTa78hRxjGPjqp1AY0t9siVKN78JRe8S4hfznmMMIu+sXjx3NnaOZ2IMY4yPMbaPhq3QEb0cJzmn8gEf8q/ELvIC72bSr6GD8cQWdrHcewSMLfV73Ek2QswBdo0Ap0e+TkY4ofvMpz87/PZv/3bWw06THSqX46kTR0kfS6+jl96EhB5vU1Q963CQOhwqT1h1tXnSMBVfhym9m5KjpvcDt8H1HOWA6RIHXFDMs0Uc4sDnYFqGhwMPCOjpQX+KkPgmfGg8tJN6POdD0uU69wxUxGntos2jnGOTAfGBrKHgMqCmQS+/kuBxoLTLVRlB/aC+8IVZPOW/9tpriycEXYaFCf1aYEiLBOKUYyHjvtSp4+E4w9HwdCILZO5sYrVloeThHJ6WfPra1VhwT+fHAJ653r6x+tRTV/N3IXniNXdOLPihI4nF8EijLR7OGe3LRX5oT90uZggOAse3dTKGO5wiTpJ5E7xQFM42nCu60BO20jb1Z/52KobiNKmXnSv5Y50iZHO/px1PwI8rj4s4/kQ4vXR84zGpMMtC6exivILabjic7DHes2Tn2Qjbj0a4xU6ZNobdakelaHiopn3LMafvAO1pzoa5NM4XjqdwkmxY84MC0QexQc4HhfgtzHOnT+VHHXgyNr+Pe/lSjOuR2HkOkX8sebzuwdigj5MmrjDR17n7DR73I3ei/7CJj58zj2RXjqvFIZwoIU4wH1KKdiEDn9sD/+bf/Jtwiucija7oxegTxTUG2b9RoY+N0kdirTwac4NQxGXrvHS9zfqyyvd0JfRMUc1fJz9FXu6gOpxipuXfXNxlPQ1hg5Pn9eQr6fjNWx6d9GEp/m/ICV7CXlxoB9Ayb4rWweU83A9/U9Sym5TfVG4d1F8eiubSDpeZo8OgV572i+91fOELX8h4W8BYLBfTKcuwMG1vr/4UkfgsbIQ4wrwHFosrl1L5gHdIxbq8O5zllZFwerGcDVf5VNzlc8GL3UYspHwQ4OKlc7ljRE/aEYsoC+HxWIS3eEozHFQ6q1iBoRBa1L+wh6aMjo17j40iHg5mdyscZdCjSO+EnXlRNJ0oX985njI740LJSaV05m4Shxj94s4RkozHQVtwsa1dWmWRbjuklh9Gpd2j6QEW6ejXOIhZEKgTpydHiGNsHyHgknVziJwkuEz2D4tJtI02owMizsseYBy6rAsHRYhJtGmxww0tkqE9XBHIORF58HCSnADlvctwenyvll0lP0jN1YJjIcNHIHCeJ05G/TEf0MPOkXlyNxzbnXt3Mw4fnRpzeJpLgvoUEGcXicz9++1JaZ3QUYZ3eNktci+cXSSyfEiA14DqDhXUNOjlodvTUJURr6LmT4X7QS2zHx09WfVxDcEcTyBdeYLyNiGh8mr+FGjbVPug5Yo2AS+s+JTSg8L11TqchB4P1PQUankvl11qfO04XR4gt777lx29jiTrYYXLz5FDaec7r1LlAy1GtJ9QCz5n4Jzl5z2myGMRkgxQGvl0XLGgSg88freRF835nBkPhbCw5tOQ0c04Rp6O5Ed8ua/44gdeGK5euThcvnhueOGFZwc+OH7t2pXFE6o8DcnPT0E4BHaNOJd0CjiC0aZoTSzwtKfZ2S4txmHA1ZCoX86Cy6t5mTUcxm7GwyFmGPnsKtMJhkPB+YYTZieWbxBGX+XiGBSRsc7Wpx6CFucQDEpH2ELZRHgsbM/7pmM7+LZvc4Dh5EYe9rRf1sfuRtgZvRxhOLuoB0seZR1B4VRx7JiXO07aEeORW79IZ/1Rhp0xTpETA/QsZdsDV4y7dtKMWcRSDwQfOn3yVDo65klzqFgQFceJDQ/95GcGT7ZXeE6dbpffkUmEPcdOtp0fl/E5B+HEZzt2kA92mpOTg2ROae6lPaMd2Li4UnG8OWy/7Prqq6/lLhIbkdf4Yeu2ndwB1SF4WvFKjh7PMVVmCpLfhCTv4SaYk23zdzWc44GaPiykr1eH8w4KTcWFMg97lXiHEXe5HiGzjqSr8kAvX2mFlT9FDrdPcDkPXWa/UD2KeyhUmSkSenmQUHkeTvGmSCCuflCcHSQhCwqLFAsKcRYayYhHXLKQ9LCD5L6VdpFcVuUVhLzcejwcZuwoeCr16rXLsaCdyCcq+QFfnh9hR8JXVtgxyjllPWF27vRs58j9SOXJPgi0F/uDuKxCGI4gHQKOMBxt2zW2y5E4mXzoJsqkswhH1ZxwcxTowA4u0dF2tRvai1iw6YrQSVkujbKg4wBxFCfCMaZUOqfoT/xK6GnOM9JhQzqisIN0vm4S1eSl2G3q5wGZ8XJqXmZGN4S9zdHpfivt0wfA4eVJQvZpmtDqiU7Pb75GPClk5VzT/kw3m0iDdKLZV22nKb7mAWN4/AS2xclM5LGjxBHy+UE9MBOGDQ/DmebrNlF/jHKbb7vb7XJrp3+dp/nGDpH6Scpp8r7tP/kn/yQdJLcLcIwQ+SovXb20k6ONR2ur0ONNla9Qfg33Cy+3Hx0u621Qm6bIUdNToC5R1TdFoKb3A9VXcdSV9ggoFFDE5OopPAh6etxgz698J9k0R6C2J8H9k71mLMosygftv/uXdXooEjwOemnxFO/x9gPXAWmRg0hrsSMtqC+4ByknUEEZgcWMBUeXrMgjZLx4pYBdJO/PsYtEFkfI11r4die79+vXnsonWrmXxQ8CYwoL2zZPvpIYHVveg2Oh1322IC4jZh6ObVygKcOizXjjbEDaEyQ5HCCUOsNZtHcbuafKAhsOkDbHwh0KRwr5SONEMZCFnL5DbyVh2Uf0Nf3ciHog4u0S69i+iHuadqMuedkHTafGj/pZ7HVJdXl5te38IJVJW2T/CNS2+330a9uNqWxzrponzVmq7oW+QI5xED9R9igcGjtNToqQA2lnpPPp2dFeiHlw8/atvM8In3rhMYe20Tk6SQd9m2MTfGh7PDkDpDnpIOTDBeSxk6Suz372s8OnPvWp5GE3dREHdcxqGnhabXcS3+F5FapDeufq2xQH1YFcT3bO/h6m2l/JsZ921vI9fT3U9qmcaOEglekh8LgghftpwBRcxzq9PT4s+F62RxXe7hWwKhg4mx1vLyXQ5LQJaj29esWrYQ9z5fcLylUSiPvCJ9CfLDw8Ok9IvhZPLw/E0xiQzoducscSOwMe9z/BKx/tV+R5XYD7Vewi7925ne/G8T1VFjLO8tkF8GsM58/HbiAWaX4NI3dbsYtkt6FLedSJbbKbODaoLWlTmAqxhLLgpoPMJyyi7RELqczJMkGtHbH45q6FshTeid3veA8slKEbJ3QUG06dDtnWdu3+5NzSERIL+WYiOtETfRB9ws9N0R/0F6+dtI8bNKdG+ggOL+Is+Fk3utglhhPMPqEvTpwZd7xD7LaihgjD3AzT0cdOkza1viDEMYfTTcfvDlp2jpSy0T+0PyAdUD5cxYkIvRrt4UGdfIUEQU5Cg59jESdG2w/5ek575QenxdWC0/yW51k+Jh+72DD23p27qZePOvBqSD5oE3qxI/WErRyfMQo5fvDok4e8VhL9R5ryit+/334XMzoq5fgWLCczP/GT/1v+PJb6k37XnAUeB3rAr/KB94fSCp2/X/Tq+lqjthFUXm1vla35tFOk/Cmq6PEOg60/+X/8P30PZ4Ix23OxiBoyroMBuDERi78AYxWkuPiiaN2C32RZJKA4QHZiYkeY92k4IMkPuSwyxis5fynPopKJxNLOJSntbVjmc+DHgRhxDt2wLv/aQjnasiiSh3zwIww+714hx9mvY1nHErJRNjhFbSvpil7eilwbtBVqj+43qmnxRErlopd/yon/w2zegeP9Nuj+vfsDvyz/8MHD4X//xV8c/tW//Fex2LSFRAsTfQKYUyx8fAycH0DmIQx+dJedIJ8u4106vtvK58rYFd69e3t4EAvmuTOnYif5YNgJmetXLueL/89efyp2kVejbn6142T2+f3YSZw6dTbWcT6DF63IMWl1Rytj/Yu2cU+NQYu2MZezTdl3EeMSYoz9Tsg8yvkf+RHPvqZsisZoh858Z5FFmdcTxsU8H8KJP3Y4qTE3fa2etCL+4x5bXsqMMll/OsWoK3WPdUYdu0fDyNhapY7g5+wLmbSfdNiAo9L40UycG2E60FEftqeziAnKl2d45zF/bDkU54Mzo83tM3K0JdoeroXPvlEnl453op15jNJuuBlGDA8f+ZzAxH/58n8UyF0/XZrvC0eI3KNHfImnfRmHL/FQCzXvRJpfE8n3SFMPJ0jhjLjveIwPmu8O9x5sD7fv3B9u3rqVefQzPzD98GF7rzadMv0RddOnlHlAe7Et6qBPMwzd9A/3ZtvXhnhY50GeaIRopnMMI+/W7fvhKO8Ov+8//5Yo134/kzzew+RdUYDTp26GhP7OPo946sGmETrW25i1uODpnGcj0Q6R55HO/jdZ8SHnqZygujguFff6nTdFQPVUPhAfOB+4LaDmA2SO5EMetJG6SEcSijTE+gghQyrVEqdMdleLp0z8r68hpW8InvQsylpIOdW5GFPlUT4o34MEaawR6DXqccM7uMYhDbDTEnsnSYXk95ZtcD6LUE+ecOE0RVEd9NVGbae3v0c9rJPzNAswY8ClLUCcg+Y3fuM30iGqj4B05QEcDhGHsx0LaDrKOGtHlt8FTF7II3fv3p3h9r3b6Wj4LBu7QV7052XxK5cvDxfPnRvOxG7oBDum0B3Vtz1eXlJsl4CxMcNcDPOoafMmHETax+JpdgrZTg6QcdVTu3Fs7H7aIk9IjRx4SyDL+Gd9UV73CdV+FlgccJgYiDj2jpdBl+mwi2+Spu5GuYNNHmD+r97HbHN0uWD5GBDSP82Zhj15rzF2stiTbYxeH9uZNmZ7w6FlPfH/oj2tLbh+0upbQnb+vIrD5W6IfCd+ZSU/JB71QPy2JG3gnVZ+AxIb84d9kQ9z2BHShmZLa8MOO+iwh3WQODvrsJZeS2o/DMziF/0QdURkcVwSR7frU/8ApZMXMvQNrwjxdZ0f+qEfGk7GyRonGdjFA2AV49rc0Dztin5Q008Ch6nDyxLv6aL/sn/HfKXVr8DLOd/jQuUpTSgSnFfzHFP1g/2mp8B8S1BAk9wLE3faL3qd79AAiDgw8mCdSEMqB6pdLuc0BeXXOpzeLzhI/6t/pkioPMVxPoBFjLh4v/qrv7pweuoj8pZziEVwyLN/5JGlj7nvQ6h5th3OUg9E5KWvAPmU5yEdPlANH+eJPjkMdKKjoeljAZfe5WW37STZKVsFLkviTPKeWpRrl+xi+R19ZJTIv9WzIR4UUXuxI/ooHEdzQEFsBbFttI+ij8LpQcRTFU5wsdIGr9jm9q7OTRxic4pQmBDVxFjhmag6dEL0D5ebd+MMXX0CCZQFuSMbTyAg9WP2YY7Dcl6IkOkR5ZxyjHhNJ/QyznLmyEqXHpaRDvJJQ1zKphw81at8wrR/1OVwHrLA087TvObHvX/+538+H9ThUj7wegSlawiqrMPzqr1zQHY/8vsFdjkBr6/aPZUH1tmqfMl42snRy6v2Ory8x4XJ/DiG8rgsyCMYQUiTVGnlzUFGurGVRygC0i/dni/SRK5xkcpNwWWnyOU8PkXvF9T+2xRe7iDEggvYTfIjyVpIKtRfjBngEiPl8wGLWPCIM8943w0gx4LqDlJzkTifKJMuQso3B8mP+LZ33DQ+lEGXyotfxw8dYIWfR0hzap4v8nzCsDIEwyvhmWJH6JdQ87/UDW+pr2G58C50W1zpJaLt4VDRUcllidMX9DH9hCMFPO2Z/RgnF5xgbD+KccidXetTyimOznyyOEKQl1uNJKs4cupr2STeMmx6lVYe7456mkUqxy5OhoAe6gIaU+SqPdKtNEh9Aef1oHKcjHEPm984pQ+Z2/RjDz194nnoVCGbN8V+5YWpctW+aqPKOV888SHnTZGj5mn8NbZz1IPzFe/xwFR+jw9IxwnkXkOcJOhpQZ3nYeWtg8pMkSa4xwmdvx+agufVuNIe/1qhjsk6SK7SppOSfgbIskixaPHB6DfffHPRF5IF8CjDIqOzc8Bio8u08JD3BQjnmA/ZHDs+nI7w/Jmzw6kTJ3PHyWfBJIvufEAiyssxNtJlUOaF77CW/VUBD5mQzpLsHtUvLNa5G0yH2Jwhu9LQniTk5c5whjzpmQ/EBKUjzX4LGzJJ/sgOR0d9GV/YDgUj60Lnko+NC+I+5RhPE4MehrPjnUAeYHm4/WC4//De8CBOGu49uJu/3oEO16njJjHuYAlEeUtoUUezx1H1ITcH8pk3jHm7EtB2/pRl/E6cPpX3H0nn2IY8csiQT5/kLj12+vlua+TnKMd/vM4iG2Sr2gdPBOAB54vIg5if/DINl1uxGQLKl46KKf7jgNv51cK69vaAfYwBVG3ttWGKV9HLr3K9co51+SvI435pV7RnuUgKSnue5+8Hc53sunv6VdYHTAeA4pWqTI8Ej3v9c7Y4enJPCj37CNeRyylex3WOvN30K4vIl770pVzEuE8zBcohz4KocoSulwWQRYj7WnxBB7uQIYR0OdbL8sRofhw73Ay7Ry1kyHu9EPpVX6WUjSDbN97P9DwW5j2we4iUS6eW9xIjjffMMuNL+DjNWMSX+gBLO6AsmUoHJ/Ut56fHHe4kIbWdOCH9DS8f/okTBcLmCAnpwyifOtqlTtVBedUJkZef/bP+FalulXMSpAfAlx6XIS6HyVhxuTUfegp+rYeuhic9QONMGj3IikccPmWAt0t2kObkCx5048atvAf++uuv59xGj9ogKC19nu95QpURvG1zqHKblHFIXnrcnmpXzYO8PvHEr7or9dCT6cl6XQ4v4+WqroPmV+T8yYOonZctqB1Ae/NqWg3whlRebSRYGjStu1LbGbRH4UVcKuIlYkIRZ+g9yh1AkMe9o2ocYPtcO76akE3A43OoZZRWfIonMEE8zULEfZoPfvCDi75RvyzK2k6MtBYt8Yi784KXi95Ou+ckueaAKct9qBi1IB7aAPkeY5YNHbntifljIXOpzeGmC1J9IJbPGFDKt4VV+QJt0kJb+SsU9fOlmnwqdeFAG9J/Bnl5gbknHSSY+m36kw7bI5qlcKSQHhZa3Bxts1rtzK8DRZO4V8uTxYRUq0/x5b3YPGZ0zGZlWScPP+lVDD7YAEXpHGs5mdqHapvnL/oqG9LQ6mpIO0ZCDv3bMd7MBV7L4ISIMecDB4yPvr+qMvQ1r9DwZSE+45dn+wFswLGhT4DHSVzOq4DswE7kCOGF2rSFNB8roAy/F8lJGXb14G1ivun+crs6EP29Js59YcXzJGmGVub0GN8v9coxdzKMPLcHwlb9eZ54SpPnOtfZqHwnoP4krNSD5plI8LiwLj8si3nc+J7P3M51DKYy3Cjne8HHDa8HTMW9s2QnlAeOpaE5KL/K9eqdqv9rCWzq2bcOLlvLE9Z8EQuM4iwierIPB8mitNIvo4wvmkAySrPwMG6k20LU8qmDxYvvYJ4/fz4vuYJcUNGRD5NEuVjzuGcE8fpFe7S7QTajR5fqILVBlLJBni9gLz/PRL0CDiQP9EBz1m2u6fUK4KHra+WC0nFAYzpgviT1VfTmt04WcJY70X+58xqfDs5TwZChnJzPLh/45snQIH7zkVds5DAXdoz2Uk7tlnMR9tpB+9uYtza3tLfd7ZdNhMgwRnJE+P3th4+G+/daeziBIJ9y+loOwCaR6tF4YweAT9x5ahNp2Qv4KAW6qZN77Hw+8dVXX00Z5vccchEdIfuEmj4MvD+fNLBbthNSNyS+8oDbNRWfgmS8LsF5TgJlRUo79pOueRUrP3eFsE8++IQiTSwPgcq7LqB81yEwYSHpErkuTWowVZ4DTqSFVzpcr5eVndKhtOQ8r1ce1LQgXU5TQAd9XftABF8kngPdLt8jL+96IKD6nVyGOnA06lt4v/t3/+7h9//+37/IFzQG8NGDvM+lXKwjJA+wOF68eDkXMj4QfebM2fxNPuq7detGLuK33ruRTpl3Dx88vDccPxGOcYvfWbyfPHThFLbTCbDg0yf07XIeyUZkNb9TKJC7TJzEuDvDmSCPzbym0H55gzkS7QoHHa3Jh1jyVQd2MNEmdr6qh3JNL30QcXSOefQHfZD9kGHbDStPchB1Yht9k2MUuxs2qelRjfJEIfrk2PFoG1XTjrCVj73zu5q8iM8JhdrNu4/k5cl71IODbT+QjE30Q9gRtvFg1IN77ZulGk+No2wFOBbGkTzt2JRHXA920WbStIfylGG+nDhxKl00Zcgnj++uspPk/UjkqJtyN27czI+WnzpzOvIfJE92cakU2cuXL6deTrJ0gtXa3Qj9kOYpNt++fTfn3d279/L+Iz/ezUNo6MOuSkBxdMyRQ2VkA1RRy0teZYUq56R8oVeOfoPcDvHVV/Svyoqv+QjB05irPtnpdais4pJ1wOvVL76XUR1OguuBQE/W9ULtOYFGUXBhQ9NQ4BUeFFS6CdxoDw9jQ9UHqs6q3+1VpzlcZ9X1pFDr6dUpW6fosGCx4QBCFxOWBY+v2bAQsZB4HV6bbOWyGTpII6sDRAcCfA6y0ydxgm1HwWKn+4/sJE+fah9Ez0kfteAQcYbb+aO94yVXTWg7KNghyVHuAXZDo504wrQ55HkPEqdJPcljxxbOIy9RjrswPp2WJwSLHVksppGf9kTIDpQnQLmMhAvHueHAMC/8eobqCydBC5ccSY9Y5O+Hw3gQ/fUgFvf7D+7m5/kePrwfji/6b/tBtgGnid27lBnfR3zw4F46N5BtHMNK6yCbsZUrAYSUg0/75vTooSg+UJDt5GSCkwre2QzQRi6Bc393O3QwBwTmHnofPGiX5Nv7s/yCSbvUKoeMjGwiFNT3gIB8Pl9IWb4QxafnpuwWpqbWk4LPj3Vw22s5TxOv+ZQV/aeEXns5TDPQU3TLp+k2o14HrxsARz4F2KFeXT3iTNiJs3wPe3GXqfbVuE+UOmmUdqqYb/uqfK88mJOT/VNU4bxefgULCZAsdbPwsJCw4Hg9i3j0K3LQdixyhOhZXZTa4nj/zt3Ug04WnO1YKPl1D776ws8inTzVLpMigyOKaHOG46XNtuhF+WOxW+JdQFIpu1wMVWci7xPq0iH9GHKhFyeYu0XmRLLZMcJrYe4yxzg7rKgg0rFjDceYlLKxk8o0lzpHvfQFsqm3EXHVA0VLFtTqbvltVxdOOXa1onS87JTTDjli7HgUczr6OWrmg+84Y4hdMH3pfZ/zJ+3A5nLcBFG3xo80pLQDfdJJf+OUILoRfnVQKq9ykMb2frQNJwnggXRyx9s8g45zST+7dXe4cu1q6uNnwQRkmG+U0yVTdEHYQr76gZMy5nALt0Zn3HaqPKHNZVbKrEXMp97vFG5KOR/XENcB5tL7oVr22JFjSXFErdjV+33GHrmuKZq1/30A3E2d29z7hiYt9Am9HzD51kF6VYeTY126QvnStY4q3HbFe+WmSPKA8tLR65MqL9S0UOUVqp4pEjwOanoKWmAg6vSFhAVNesjzuNuHvPIWi+goT8ghA1jAyAMsXCxw1MPlTe6x5c9ihQz3HLn82naPy0UPqG7V2xCrqmO0DaRTHB0fYTqedIYjKR0hzicsHh2QKJzzEfLa/Tw2QCkXZXmWNXds6cjafcB0eNGG/HgBO9Jsj9kztqMCvpN4tDE/9g1FPD+HFnFCKHexI9E+vmyDXdhH76RTDDnpXAfZWsuo370tQO2rfC9PHuZp/HGAvC7DiTLjzwggkydRUYY5yCVRbl3nr4CMjoyyevoUmXZpvl0SZD5RljR9Rho+aeIqA3iN6bnnnsvL/u8XqK9quB94Gdfj5KhjdhC4zqr/a42YctnG2k5Pr9yDrOF+0OvgHk/YpK5NOrTKuD7iU/p7eb2y68gXAKhirg2Sr2U97fyKuTzBx6CGm0CLlvSwqHDZk0usLEDwZIdkZD9xOSnSufiN/QWfxQkdXBZDlnzlKc1iT5iX4Ha4pNri7BCgph+d6MbhhOPB4QUbW2ULtALS406tOUmcSNsFtl1hc5Z8S3TnoZxc27lB6QCD2g6u7Rq1o3y0+2DUQx7yzRFmfVFvc1DNDPg+h4D60WmB8YlAiMunucNNW6MOdpn0E5eeo2+gh+EwuJf48D5p8mgPbYn+CvlUGdVCnKioPuKQ9x/EwzMQ/a6xTfkxLV7KWrtEFfqhaUC2fiYs+4vdb4yhbKI8J02ZH3LMGwi+nCB5xLN8QA4SOaXRRQhkMzLMLfLeeuut4WMf+1jeh/xaA3umMJcnSKYnC8/pSUL6PXzSde4Hu2EKR1Sdo202B5TRm8Rz6DW08noyoNYlGcnXMj0dPaBXVNNzfOcJnj9HPbi9Hp+Sr3ylp8KDYMqmOVCfZImzEOkBCABPNlX98FmsWLhYgACLEcQiRb6cHiF8dFNHaG73I4Pu3b+TOpBHrxY9Hl4BWoyBFj2cJLxGS+ecciPBx+FlaI4SB8nl0PxlDT76zQ4wdoP5s03wFnR/2HnE13wifwxzl5jUPtTdnA+OkT6JxTxi+tULsLRxtC1AG9V/TrRBxMNBcm7N2Y/ONuylr6B2mTYcYTjQ1iZ2jhC736g/ynm/QA6vV3nYpT6WA8r+Rl9A8mljB9IJ8dWc/FRfYPFKx7hQiTTezA8eviHNb0Vyoka9zBHkmDdycuwk33nnndRLus2n5iBlNyF6ySeNDDxeY7p+/frwa7/2a1nmaw3s64WbwuWJT5Wv/P3WM4Unpfdxgvnj0NxbOMgKCewXc53R6xh4opoW7yCQ7R56eyof8oXCD3CX8bTHnVdt77VDshWb8pUmnCOh2rBp3/rCx+LDro1+Ic7CBGpdgsoqnzg8CEiHHuQBLFI4PhYs5OVYNRb5/lRUhQ5k0NvGrTlfeCqrelv+Mq50WBC6RoplGQcSazMNag4nnQmOhAMl4sHiXh2OCSeUHyzAqWIbZSPMXWXEoeWrKegNHWP5hVMLeP9We4HytGP0NkAAvXnpFMIhQ2Md2J79HlzS9DxxsNK/QVyO1Q9Xuy2yx23iaT/eRdRYaUzdLuREgnRIXzquyKcMdiArXbINHnVwv/H8pYvD0ePtQZorV67kJ+GYk+hChjjy6MOJSh/1kI8TZRdKOWzHyQLKa5fJnLx58+bw7rvvZvr9AO9DUNObYKqMxgQg43RYuI7Hoe9xQ/NQ2A0TOdKESQf5JFGNEnxgRAeBdNcQ1LqVFq+X71ikucHMYkm0yAjr2pB12SWmTTBV15NC2ljqlHOibcqXjNrL/8T5uaD8maWxL/JXJQIPwrngGCnHJ8TQB4VQLG7hiGNHyUJ19iw/h3VqOHMyFjZ+/Dj6nCc1ybt7504s6FFv+B8eKMidWdQH4TR2t5eOptkYTiDvaDVHo7zEIt6cGQ6JON+R3TrqO6TRWUQYhg7HFm1r7c0dIrvDjHOZuO2MRXIgIspD9EraEzwP0aG6IaAQoFOXnnHasc1NWlx2jfq10227YS5Vt5CfkOIp3KS0M3a/USf9n20sJMgWSI6HeLvEvezzpZ0K29i7Ll5Toa/VN/y6Br9AwkKFg2Qzz7um/M4lMjy4xZeX7sX4XzzXLvVTPztBbEEHjg5HqJ2t8pCTg1TIE9nIUBf2yg4us5K/tH3E1/jBkmWf7g+13Do9B61nP/hq1DEHH0lOHhUqDo62g4KzNA5GclgYGpHW2bDzldfkqWZJvadR86d3OpRlcDJ2Vi0SX3k1HVpzIWJyi9Th3vF+MFaQx1l3HoUsCuwIxjPoZV2hK1gsxKJHsfAm0RWddsOH2mPvLe75yz4Zz5y3Y8kOGs1YobbsT5PGxylKrpCPq2SW9+tWFz+H96fu/RDnciiLEJeitAABFiEeDOE+FzeqMIVLfIwVctTDr8Fzbyk/SB3O8tjRY9mXgHfc2B3s8lNKp2Oxw0nF+JzgyZdYuAiPx5ijkx9VPnns5LBzb3s4Gj7hyE7U93B3eHjnwfDg9v3h0f1gxvjhKEHuPMM29UW4q4GPeFM1xOfhdsK29rNm9Ak2cT+M3e39vLyKo4mMbONWjN8WryBEWk+ntkuyS+cHrczPbHOcBITDZRpkX3Jv8CEOLfqPhTzyT7DgM7fDAih1R3/mk4PjN0mhHB/GMOYttrWnWaO/Q9nRaBs0hO0QzpF7pXxZBweqeYKK/IoOfcypA7qiHP3F+5WhLE9qtqK/oRy34HFewhdvuPSNPA/LyFFtxfhhG+2nG+kj4swbQr6Qg8MDlOUp0ouXL+RDMTgmdnf5Y89D9G/M8ZMnTseO7vZw/uy54b233h6uXrw0bN+9NzwMJ3nrvXeHa1evDidi7vEj22fPnAndONTouaiX3zMlj5MmfhkGQuZkzF92mzmXT50MO6IPwjGfOXs+41987cvDS698aHj9jTeGY9FuXjO5FycU+TNufH0piN+inDp+2lxbT4sTtg0oT9qM8hUin1+mV2kgG6udqh9dta58iCzCPG5GqvX3ykE9vniel/PMbBbcXs/3tuY8G9eddfCylHGdnJwuTmhpInXSTzFPIY6/Q8Er69FhIR2uSwPtA64OVfxJYaXO6MNa16Z1N7nDdf/+6tofemMHjwnGQojD5D4NkP7czcSCJOQlu8ir9Ue3jRT8WPh5WZ2TCRwIsnfu3Mod4mIBCAcbS1JOYk4LsCP9XIC8IziOkeBnfZzc5AlOyASlPAc1Jz5E00EQKj0ekEGcOFCWxZynP3GWpDPfwogs9IGs10KQto4kPssDcUxov1LV8nD86VQ4SQtw4JKeI/qn6Uc3EzK0p9PkXihOkXToDcfH+DTn2OxghPPdTe0iR2IM9SCU2w/5QqO60YduKFqRusGinpDJx/sJx7Y6+MgBJ1ynz5zKnR2XbjnZgpf9Eiq1s7tz624sau0qwZ1bt4dnnnkmbWEnqKdWsUvvSVIn5WiP7EdWD5rhjMnTCSBxeMw/PmKB06bu1t62IKMP3ej6nYTW/18dTNVVx34/oGylxwGNoo+m7N/3CB+2kylfdSjteQqZhDoQHVOdVcNa7jCougXSzvN0DfeLqvdxQX0tcnha+dQtPiEL2IsvvrjIY2EiZDFp40UfNCfUA7IQi00urBGnHHEWJS6/5g/vjlcJZIdoAXY+dnarHTILNZcKdebbLjkGjQ6EsD21uswjbFcQouzoYEJZrM6hl7LYqRA5+OTjJEfSTg9/1XxW2Es68popo3Nlhx1lW1vQFTbhvHiylHg6GmzDnqgPGyPdHrBplHWoTyIXW9FJH+aHFEKX+li6F/cax0U+bQh7kHHiytJ27Jqzz1Yo5LNtUX82MFghz+XavGQb+sGi3hErY2bAIaGTK+84KRwROpDPk7GgOG0aL3e2HzJm7uEMucfI6x44NjlT5gpp+MS1S4RSX8xTHKQcMHqoDz6hHCQnadeuXUlHiT50QWoX9pF+P0J9XUPB0y7T468D/eGoOqreKbieKXlkRJqn69Crf84elydcO8JeQKjpOXhlvXKeL9QyPRnvLEi8/cD17Re9Ot0W0JMBU/wpTJU/CLw/e6h57cy5LQyASakF7OWXX86FBbCAEffFg7K1rYQQcoR8Z3MhGzsovvCCfpwjCxgLGTsGtwtHA+Q0RNLNgqvLx7w8v3RWOIqoj+uDOKl0fEEedigUNXn0w0N2lEeHDlYcjWwQKU9pEO4y2wM5X8j0qHfRl3GioDJLwi6c51KH4iLkxEcffcuCT5iXv6MYeQBZjQUhaeT2UrtUqnLw0Al5W4lXiE9I3Xl5Oeohzfxhk8ZXgDix4bJtNDD1siMk5KPsOD2eZsVZ3r3bHvDCBh7cYc7g5LAfJ8mJFkQdOZeiDgheXqUY+emoA+iBRxpH2msD+dD7AerrdZC9NQQ13pPZD6Rjqrxsdqqo5V1mrtwUqi09+zyt/I1PgarCmp5DT27T8pKT7FwZlxVN8aFNsG4wPF8yNS30eJtC5Tw8qK5eH/T6xOWoi0VHfBaZj370o7lQkadFVQuKwp6d4mmh5Jub+a3VWPgg7RBOHIuzfO5XoTt3UqHHnFDW0Txf3q/Me5bsIrmIyW4wnGS7H8cuifJBI//IdnOUuZvL/BbmPT12mGPYdmpQ20G13V9QLKQhkHbAW5QXSW6st/ny6N/g4Ri4rAq1+5rtviG7KAjnkPeAIo/6o1BSs2NJIPswSH1JW7kQqPtwXMKFGFlI/cZDOnJ02Y/hkLELWb4xy849fzg5bGttb33SCB7tWjpn6ZUTlT2QQ3LK57N7J7jHGdZxX5l7sORxT/R4OEgub/Pd3QsX2k6RucHOkZA0cZyiHCTzBuAAL126lHOSerh0C5i7yDLPKI8cZQjRKXnVxTxn/gHsAprrtW0HgR9jPdoUskVlNtHhMlN0EBy2/JPCpja5/Rs7SKFW4Mp6VNHjK+15VQY4r8bn6HGBSShSWmGNe9pDoaan4HKblpmC98VcHznP7WdhELEo4SCfffbZTGtRZA2hrNJTQB/57IK02FCGsDnGqCf0nDh5LB9ewZp8EX6n3TPDgbRdYpQJ58FCmvEk9VOrP9wQFTZHlk/kRL3s/rAPXhBl0skFcBQrYQsWoeSyniAPl3U3OI8QnT05oH5Pnx9o/dnsXPbvkuD3dEkP/SosdI8EKFf1Osh32UardSp0OdcHuWzlE0YkxnZ74OPqmPyQryaF88aJyRkx37hKgTOLkvEXjvXEyZQhHwcHYQdt4oPn6OdyKU6Oe47IUh87R/LgIyfHSB0K2Z3K5tpngse/VsCGdXbI9hoC5/X4+0HVAcSb0jdlfy1T4zV/Cj25uXJVfq2DXF8BB9V6WjxEMMH3/B7PyfPdPsUhJrr4U1iXPwcNqg9uHezewINe2TlUuU3L9aD+Ubyi8txW9SlxQpzj7/pdv2vxoANn3RRn4VEZkcP5fGvz4bgYop/FCj76uPx2Mpwl3xMFLG7pRHFuQdIRe5Zx18j8oK6YG0nRnkiKQqARDi53Rc2hEiYvSLLR0iQv74RsOtDVqbnI073I9jQq8dHh5i4y+hAnEW1pr5BEOQqGLTh9FMUpQ5TF3GZj28m23VzuKtkpk44OF4H281vLw7r5n+UxATWnw8Msx4bdI1tZGz3YTAvtQfSrnFgjnFrYx4NEELvPCMlz3Tkeo9Nt9S91EK/UvuoTMlGGX2k5EVtK7pVyqf3endvtCkCM/+07N4ez505nHTjK27fv5NyhLTg87ltjhxwbc1FPWVM3DhIedcJHTk4VPvnoQgeXc9mNAvIpI0etdhAmxqsWB6bDoqOz98Rp5S3SqBjnDiCutPP3A+mYK685IXh8qpzr1XzbFFWn9ExhUc+YXoteBZvA5TYt46gdKaBLpLQwl/fVwNzgv1+waZ94PwIWPxYUiMtW/C4kDlILHo/s60x8DuojnCnOEYfITzHxagE7xAexMPFqBfcf9Qh2VJCOUQtU3gcc9STigG9x9XdbABYIx5X5kg/o6VWHzxuP96D6pcN1EdeBLF3wsJ9+hCIT5WnTol1ByGpRriRdijtP9fIeiepq6aUstEf3+NrIUkd7+jPPHdLepc1OshUdhF6nk+D5jAfXBrjMinM8ffJ4++UWdpIx4DtxsqB70u+8+WbarF0iL/EzZ5iDODviOE7mEnOKuB6woTxy1Av4CACEoySPMjhI2gBwkPrIADooR90QdlMGnvrq/Qhs69lXee/nNlSoTU77wX7lwVEdKF64TmjRFCiLDnQxOV2nyHWQlqxQ61E5t83zVJ94Xp7JK1LeFFSP6gCuSwR6cpVXoYPJiXIeKq56wDq9Qi2rMipPP/lYCCojfs13IIcO2gKQg0fd3/iN37j47T34XAJjsXrwYPnQA2V1GUvOFTD+xNu9npbH90K593X6xMnk894azpF7Y7nTwJZYVO/f5ZfnuY/EZTMuta62hbqYH1ogsRWQB/hAAyx2T/lkCA8CbYWTGN9ThHbZifG+6tbxpKPHTw5Hcf60JdvTdhyiBvpm2b+830pdvACfHx2INiOL48E2Lic+fBDhdsyDXcqiJ/eL/1/q/jtK8iy778Ru2oj0vrxt783YHmAGA3AAkMAAA8KQEHe1JEWRlEhqSRxKR/sPuQutxN2jFffwLCRaYGlBWALgAgThZkBigMEMxvb49t1V1eXTZ0ZmRKTT93Pf70a8/FVEZlZ3DUDeqpfP+xf3++77PeNnDSmjg5W7qQ9kRiXAI38pSYL9KtvAYFVSlcrYn84scn6vMjRc1EVtojoQDj3i9NH2qhOqT/H8jB/fBAcHbHBI6UknDJMeljT7ZecsoLrCmi7ppclNjI1od/Qw0w7bRT9Qd/odP0hZ2fZmw4/x0K+jKi/nHbcFhEPKi0sQWGYnfKORnugC3DiiEW1OuqRPGHTSD4DDTv4AJgpgxS2ObzBeMRMXOxt7gi8tLi66Th0YP7QBOuMyxlP0c6iDqBw2wpfdSDtU2Q+VE3WMdoAiTMTP/Q/Sc5VT7hZ6ngdthupU3jxs2IPKeeV5hKJPcntOkSZhDlJlKqdD36Lo8zDvS6MI95YoL3yonMp2KBqqU6MFhd9BYSD8uuVxUNxOcQ6iw8IfVMagbuU5StzD6F6k0Y2i3OU8aBMUy6zMuGMTBAwMqkoSyAdp/HiiLTHjRngYVvzY3C6QZEmPG1PEXh0gidWLZFgsMbKkCuU/zDC33RKQExNSSq4DehBQK1GlAB/ZVbbQWXp0JX8lA+en0kVBkpu/XSi3aItuyolyFIo24Qc5OMCkIoEsbqGTfrQdbn6tWwfl5fO6tRWgjp8Df2EnHcLG8qsvwXo+KOqQQJbzh7i5NCk7S7DcahNLsSnflP5BKoi2z5knKuyUyYESYFQHU2KWlNmw4w9huwS5ZWw64iIEP6OpuKk/E6U+TmMzTxsifZgdBIAHMMaSKeMMnckdYdEJR1rYSSsU8VB5/uW6vlXK6/N2qFyWt1O2o9btoDBHzT/PK/Rok6O0DWEOUp2IfOhjVKf8Q4f4FR1InTKKRJPih5NUSo5M99tDxew4Ma6jqXIad6r9lDdOudxQp0bIzVDZXqZOaXSiyD8vR7dy/WHRQfXuRHl5Q8/rz32YZ8+ebfnBRCCYE0yIQQgFM4u4mHHbFuClDTfFbHQrMSJ2YA5VqmKUGsxAW/F9kE8n6ZuVZsdyU0KtZddQpM3xEW7GYQjpbwJHJEONywSMgF/6/ubuLmW1zUIIVx7PdexZ/EJvSZyFnyood+UpHQUApTIk6c8BDODn+5kkJCRLwIi4oUtEc0AK1SpTSdGW1KGdd6EKt4hPfkiN+9NMeUgkVmcpX6mWpAxwSTlIuj1JjQGg1KGl1NadVAALZsjLWrijMPttN1lf8r22qnYZGxnyFQR2yiqGwqdzjHl6SNu0J27R75hJmzHn4CsdhRs39BCX5VjCkh5jlDgopMIASJZVCXf9+vUWyBIHysdvMqgOb0eVqJXuUamUHnujO5m7qgMo6lqm3B1zrspU9j9I5UQ73HVbHECRR4yJMId7N3VwC3WgTokE5faoXLmiYQ+Vx+9GEb9T+t0ozyMo4kY6eXpQbg4Kt7Jf2A8rx0H0duLeLXUr/2EUZSyXNW+XZ5991mfmLhWxXCed8NyOA4PBHPEJjwo3GBMg4sAmZohf2vrfb1WW8xTNw8JESUKM1MPKLS9DpJeUHPXjb03SWgxdgAh4KO09AAFAcrP8KGehdvXDIRyKcGHepZwtc/LjR0YdWZbs9IOjPEFul2qR+ykvOVFWdAc8kZcd6U72lJbykz3X3Y86uKIdC3MPQIeuMFI9fQIbgVwCYLWpQA/JEDuKehggiHu/AFNm0gEkfQm2bzCFp76EUz2jrvRFgB4Ke7gFeEERBwo/lsd5Toz1ZqREpEhWIsZGR4z7d0PCpA0jfcx52zLuwj3amv6IvCLf2K0KCMb44ds5wIk/6RCPMEibmN944w0vD26EiXwh4kfd7hVF+YPK9k4U5YHCnLu9VeqWRp5HWeXub4eod6h7QeWyoaI/g/IwoXs4tx2R8gShsh3KK5ZXNHcvUxSmW3pB5TD4HRS3E+XhOplzPfeHOrlBef1yFX65HlS2f6MoL3NZvxeElPjcc8+1NubwnQfGBlWr6Z3HIPxRQfgRHj1m/5hhTjmTAxzVYPvaEkXYNNAVvvgXS4DuzgcumX0plLQAFjH5NihIKZ+eAmhCtaWmBAohgUVcN0d4mUkb6Yr8Ijz5opCnkSQdQF0KS8u5W5o8NLYEKPoJAt6hI5WGnqRbpVUo8st1V55vUf4wk7/qRPldVxn9+6LsLjW26lNJIC9z2FFIlaTHJMDzU5r761ykj5l6Zn1SpgAkKO9XwtLfkFrN0xH024BmR1xIXh3imyh9qTSlfMeuJkeCQlcQ/R5LpkHtMZGOe0DkmUuMmPFnzMb3TAAUwCQMm3dmZmYcKGMsB6gGdavvW6FyWnebdvTB2yXSKatO1Clcru4lRVt0U4dRlCcv192UUWMpMa1uKirdKdG8kHmhUQyoUGEPv5zKeZTzivC5W5jLaeXxo/ydKA8X9pyOai+7lynKl+uh/qgoL/Nh5Ye61TXqALNhifXBBx/0PsaOgjnBgCDioqKviYsO80EnLBs+YF7pgWH5K3m/PUY66RIm8gzd0yztvnQdqQkFy2UMAAoFs3c1AMOXDgiK8aM70BU6oAEoOIgSHqARsLnddaXt4Kq0pRJAAWztcZWXp2UvdP0SvA4sAztoU068pUMu6Xr04jfo5cG8XwfYufTbl0aLsrtd/iHxqYW8rlwQjjv5eZu5P+XOlOxK3NurtfyM2VWRL20phdnTUjsAKlFHyku/hsr7Dn/CRnjc2JDFrUk0pddY8QcH+63ilwYkIFVNXQGNpJXSS/n5mCnSRg8zhB9hIXTslIdJHWEwA7DcmBObetiwA1i2bu5ReujEiXqgoMjn7VCkFVS2H5WiLLn+VstXTuugMkU+oYLK7t1UJzrMP6foj26qE3XyC3uuo3rzwhykgnJzUDnRsmIghjkoTzsYZ6jc/6iUx4/00LtRpB06lJuDOoXLKa/T3dLbiXu3VC5/t/qUiXDlNohyo+OG/l3f9V2+0QE7DCX8g+iLYIwQOgw0wNTPI4qIw3jBn6UtT4PvVIU/xLKrUhJTFdOWnbtOHWGk0nfrNsVYSEBWKDHk9ne1trSYK8AFYMkBxO2hAAu5KQMppe/SaQLJpMhcbuQvFZt9VNO0RKqwaYKAn9JQ24SOm++QJX0mCQVEYN6nPB2Vk/JSHpmRDmM5FQXQtZdXUzwHRinaxoEu4hVlJV2+8cmQln0LlZaAVQ8pFdLbNe9TCHP0NfWLFQXc8/FAH28XANZyl+4bdSr9kubSm434hT86cWLMBMXvHLfcPeJGXoAh5cBOHL4zosINQqKEIh71CDsqr+u9JtK/W8rLcy/KFmmgo6JMYe+mgsr2wyjatVz3u02nG5XTyfOjf3N7J3VkgAxVzuSoqhN1Sjs3l6mTn3+XyijCtBjjAfR2/A+L263O+6m9NPSfMlHXcn2jX5ESYTIf+tCHbG5uzrfN4xbgFu2QmHFiZJCnKeazta2ZPexfjBp/Dy8Jsr9vz6oVSW57W2lRjbQKPRGg0Wc7Yvg7SmtHNv+KJU4ueJUbEpBAhyeTepSOK0BCCuCQv0uZSEN7YuABQqEDLPgDHNIdRNAduORf+GF3d6m0JApDBSiT7uCl8qlKKjvlTm0ZAAJwx1jNdRn0P5XB04zy5MoC+Gg71QPJUHaPo7LRpkn+In5yd79MeTmlvIxqS5dc1Yb63wZJ6kWdlBIerfyJS/sq0q4rAZgUgrG3ocIyHiqVdMAfYuMNFw5wxnWHC863G9Ys3rMMkKpo0jJaHbKxoar17Gxbn+LwO/fNWQI67uyNW5SizaAASMYIbqF87EgBrAHoxNuSVLhdgHQcA8EcF19QHsYy/UR4LiyIvIK5fiPpSOnnh/4Ltc9ehPlGUd7O0TZ3Q9E3YYYinbeS3kEUeXVS4Z/rUBq1GeWRUGlgpEGYFzj8E5NPM/w4j5YPnvghMbNn/KP27U4tdrDF3Y+pb5Wv9DDndpRSdJXK1adZpwawXFBIEwgbu7yxuEWGykvKX1SQinAtldUt6hRlR8/r3an+6fuRGLKioLb1Y0ZKiDAR328EuUPhnvzUOi3lFShU7t5JdaJu5S3rYfZnpKTi8d70LmFS6b205N9J0Wfbjabfo/k3/8aP+A0kLEeNjk1YvVG8taf2YEzQ1sQhXfTNzbqtSfUOVK0upuezedWZZwhHq4NW7ScPxtKWeLjqojjUum9gyAYHho2jllvq2y2Ngd2+QdvjjJ8YqzIV3+b72qBAk+VKjQtfikzf2Hp6B4U3KJVtS2XTWIlxsse7nJxdxM0lU6kAVleALlKfCungVFED8t2OdJWnwuy6O9/7BlRe4gNkgx4XEPNnk9QGKNrFfy/kjSJtKcY1ANdobvuZScrBrk3eSOztr7piAtBDPdhYI1ARJ1cRAUml7WCndATQgKt/1yRNhfXwSpuysZtWsGLbAIuyQbL1pqBc9JuPE41v2mUHXjCotlcbqz23aKddfsepvrTF7t6ANbclnTV3raG23ahvW30znZXk5p2tRl1q0/uVx7D3VNTGroCKX43c8LftLRurVO34+JRNSN/eaJh6V8BJf8BndtT36Tk0+E5FEyl0lmb57l2vb7jikgEUbnFeFt0faab2So7vj9VBlXtny1aWF21IYTEfm5n1W5ympybVZ6qhxh5ndFn2545ewvlolHuuulH5d9fq98Je9u9mh/bl558kxCd8EpFUuLk7ZcQdvYOKtMtlz93LfjlFuFxB5XjlMFH/MoVf6EF53PA7yD8oJk0owud2VDleWR0qQXajbn4keiSC8aA5WLYrGFS2l4n8HUCLcuTl6eQWVE6zbI844Z77H1Qe6K3E0Sg+Qpi3ToeVJfVCordSDmG7jQ63z5IxC+ewNTP1OBsJ0a55+sSj/9IEI7njz32rPEPFTtZ+BWCLPzeqoCcmL6YPuBSAB2NGcmxq8G9pssVVq0iNgBFhBwWa/YBCDxuGACiBity95goLYPVLJckr6em7pvLw8mgcxuxH4flNtpdxlQZpAQ5uBpiSSt8+E9D5MifjCj+kEIAtG6P5JC0U6dEqAyo/qo9D+qoHjzR72cgX4FMZvTyenNz0u0p1UTry90edvb7yKuod4It0u11IUDGp8/iK2y/A5Tsg4SnfoCYdKMq+xeYitQO7W91f9e9j0kG5hHhM95hMIGFTttRc9B06TGvLmvWG1WprmuCwghCMWqUgYfUjE0cAsao6D5Cc/GH0zJP6NHFimRcIZ0IaDLUbhX+0c9iRDFnp4Lsj45WJXUiZuDFhCyYacTU4PU1v30J1o4PKdG8olSXpSaXrN3PAi7ZBZ6a1v1x5HTrVJfzzcJ2INCPd3PyfG+XlxnwHQHb+sXZuPCgao1ODlP06pZGHyVVQXgYot3fSD3KLdMt5hepGZb+DwgYdJcw3iiLvsh50N2WL9uumYLAwGpgOwOgzcgEjB7t5CDfSKBNuXg6f6fLtSWGk726l75extZ4wO1Iwd+x8N/SjEsVyF0tgfqGAzC79ChT8dXm5US6YHfGCUp4An0ChyMuJJimaJZ6yok4wRFixI7pUr5cDiRSwAxCKeMo/tUnKz39HfONEb/klRdkBSwdjNss4WMkuQCB+AkApgUq/6mKS8rADaoQJMCStNBNO3+S8vKofumrgqr1zFqBSHOKTv1Qqp0BCkw2fJCClbgl0GkhazLaVjnSkacL5yyrk2VSf6T9LpwAm0ijKl2hVLr/LVW3jgIzZ65rCccMPUi3lqav9myyxK88EWlEfTZBURP8WOcwbkXRZsRlH5ff+VPm3qWeh3C9rY+yhAuRieZUxiz2WT9mUQ5q4E5ZwACUbdyIu8TxfEXaIcFDk+UdBlCXKExTlobxlv5w6+UXcqM9B9nDL0wkz+kF5/6dG5bKGXW145w84V1DoQd3cO1E5405xojFDBRE2VJlyv8NUTuW8QkGdwgaFuZMe6o+COtWxE3Uq970gxg9MBB0Jkhc+KA8MJn6gUUbMeb4ts2a2vgwEcMEcxXhY9nIJqQBC31QiZuYH2Pn2V4CIP+skJuyXgovJw8jFBqWcq5K0g50fFXE9MWAUDDGYqwyu4uko/AFRTwP/lsJNwFqET+Uv6iFKdVVZXQrFrN8X7aC6tL5dSo82gckGiLtU52GKOksJM+5IP2/HqEuuAjSiHvTFtiYixNFfl9pwQ2JKaSkvwFFSMuCHhLgtnWXVZnPbNjfq1vB3F5UebgLQLflTff+soDZqAHYsV6vtA/R3dgU6ALP6In0fFnhST5bDVWfsgCOgXL7rlXoyBkaHJLkiidJ3pC53NZJPmqKO0RZlCvcI43EzO+DIGKAt2MBD28dkj0le3NUKpf5J/Qah5yooNx+FDgrfrV4HUaRXLlcnijC5yqmTf6iDKMr9Vsr/R0Hl8ubl9ilRueJle1Ant5zyDDqZu6ULRbhy2BiUeZyw342CSDt+HJFPbu5Ed+MXaYX7QXHvNeV1DD0vSye6F+VjSRUmg8THhc/vec973AxFmcp9kJsBOP/OTFFkp39gUjAowmEHhpAcBuU2WB2SVFWxHkki3Ie6w5qqL4GCWzD2xPhheOiUDeZKjgGUgCRgmZcjiHIAsP49XGVDOvNntraa0tlYIqBo1iVlbdqOlAqYlgVRpfaM9CHMgJ3vAOVnVwB8R5V+lv4tkEgs8fpLJZ4cfsmfNFXElmJpjTcxBTFeJ9puawcpTW0ilW4XEkCqnTYbTduoNxz86gK/TZkbaru6wALwAwxRmxsNW61t2NLyqq2srtkaxyDqdUlXNVtZXrPVtZotr6zJb93W1jcEkgI3AZovr6oN+U6alKRDNc/2DoApENoDIOlfJLy0yzR9+xXwApCKwcX3SJD9Aywlp99ttKNsrg4jwuf9QBp5f8edrHw7Z9zFpjNWQpAgO1Gkl6fdKZ+jUh4v6K3EL+sQ5oP8gyJcWeUTg4MmCOH+nxsd1M74pV9aRuWKhr2be2RQ1iHMocp0WIPin6sy4ZaD50EqKC9PqDJg5nHCrZt+EB0lzL2gch070Vspf1Ck301BMDeYDMAYjyjjF7PvCEu++/IW0/NLyCXRMBABJ/Wogy4KIg36CEnML81mRyTXkImZcfF3pEm4LYFiXcx8Y33TLzPfFbNubGy2gHJHCve63NjBCDPGDb9tAcMOSuYYE76RimIWZQ6AdX8BD5s+2I3Jpg3cQsW3HqFh0UbRP+nn5sAXhL+Haf8Uva0KyRmKOkbYsAOIIX1G+5K/twVAJ0XdqL9PGgTyqM1G3cHRlYBync1StYatCPQAueW1NVtcWrb5hSVbBQgFfvOLy3bj1qLdnl92sFxYWrHrN+ft1vySzS8v26LAcknxANANSZgNSYV1lmvVBiaJsWegvXEKhT2+IatJXZKMcUQdIL5DDmtCxNugrND6pQF8uA6ijTRxinYqE+60DW2EOfUNy8Wprckv2qmutvA2Ltw5B0lZImy7zfeP/dz8VihPJyjKEfpB1Cl+TrijYoyU9VBBZbfcnqugTn6o8PvPhcptHnrfD/7QD/+om0RH6RAob4A74+xvFGaI5UZLZikNeDdhLPwhzHRgdGK45eaWHz8azSST136ze2fuuRtbtrFT/kg7VE65vezfOXxyV+kK/8gz7G0V4ZNedr87vUyd/DGX7VHOoE5hDiKuCoMBNcSAAUiklOeff14MdtFn4sSnjV1SxAwYyowdBsSsvVccslfxKn3sVOyxC6dO2MP3XbAqO3W8z3qtIkY5Oj5uA0NDxbEO9Z3KvsuyoCQdlv02BXyAI09lyVPU45LOjksle1ZvNty+KSbuz2mFdOUvaiBxJn0baVHlRCLdhXuTm+wAOjqyC0vCvjlGenJHV6Yy02JsKnE5J/t9YFILJLMCyVcOvforV5LKVPqT+sLTkKKvyN/Lp7KTJ0cl/BFp1QPQr0u63azzPuKm9LrVVNfllRWX8tYcAJH4Vm1VdtpirSYAFLABhIRd1wRjfaPW0pclWdUEoBuSNN1fALrB+4sOsAloWb7lRZKa8kUabQDKAt5NyiOdFuQbpEuMUt5vmOXOhIQ+wI2FcdddeufFEPWr/OYXl3wJl93Bfh2gxgzfH5FS/du1N09qV9orFIR78IoASMyMWcxcoMA47XN+kMIzjt/7nvfYK6+8Yt/yLR/wlRF5uF+EY9wyfpnXeFbwISnGhhcIVbi5CntJz8uaE3lBlD0owrXDp1bDmqdD3Hgb1XdMi9pxU3oR3n9FhTnCBB3kHnrZv5PbUagc/qjxu4W7m/yjrYNyewsguwUio4MyK8dTjEJPhHeeRjstOiftVlOo5FQQYRgYMTjK+Ud6qL1ikOXuYYZIo1zG+MGgwi93yym3h7msB2HHCR1mlts7qRTHtQ7ud6d3o9y/U9woZxDmsv0ggmGzOQfmyZk3QOjFF1+0W7dv+qXPEIyJzS2kBTP3vpUdBjPI8QRJYH172zYgcBwWKJ47fcIeunhezChdPdYr9+pQ1UZGx303Z0N5NlkCVHy+lW01tsS0N3yZbHV1zRp1vq2lurEsqOBiyAJIgcbq2rpvykBq2HGwkbSDdCXAjGVZ9yNtSYfbYtAwcUB2GyBSeMCIzStIkDBMRjL/YfnYEuuHeQUl5pqM+Elrjcl2X+yntp32c6lKY53lyC0vV/puy3GGLYEk4I4UVFeb19QWTBZof+4aTWrRr05blvS3KMBZXF5KkuHSki0JQAFI+m5b6W+rvq4r/dvzCw5OLL8CvA0BHuDEN0APo3bi+y+AR561DbWhwjTUL3W158rKusJTi17Xt5nQFLovr3ofsCSsdit+771IhWpXB14FvrW4YJu0uZg9txmhs2vZJ1e0E83f5XeMO2AIOaCJQuqmTcfGxv1bI/e/0vcQ4/kdzz5rly5dsvc995zblVCRVkqfNEiPcubU7tej0Z39vp8oZ1CEbccRAMrcLQnK4t/APUzELQNkZ2qHb8ftRN38w/2o7VFOo1OanahbuKPGz6lTWXt+8qf/jbuWE4zA4Y49VPxg8wTDjx9C20wH97seFO7pzJd+XM4IEtPoRISPMqDnyt1YoytRnn+Yww7lP6Iwl39YEHFytzDnYeLH1/IrxnOqF8TyoNLP4rhd+aH62LdeUKQbOuRpltxzf9KADgoT1MlNQpu7o6INcjrMzlKjM5z+1A4bjbr9wi/8gv3BZz5lX/jCF7wNnZEoH8JRXRgwS5XQ2PCILYuBn56bsvrKkp2ZGbFvf/977QPPvcv2mjXrUdyJyTH/JjQ4jPQoaRXGqvRIe7vWlDS04uMRSQDGSz58Z2Opd+bYcf+OVheDJ3wTMBWYIwcOVNLZRCSE2dlZLxdxiccL9gAmfoAkh8erI8Pp2+QA71UO+VJptN1A/6ANcrGB0oslV/JLY6g9httuxRjo0e9DYWmjcM/DwrT5LkbYrS0AnGVIgYWaD4Be06SAc32EW1ureZmRvFYkIQKKm7Lfvr0gUEzPPbF5JspGmoPVYY1Q2oxdv5x7RZmNDA2nF/zVzkwUGmpbwJh+Q8KiHZSIDVc4+iGeoHbflP+KALi2se7tMTI2orjqe9JV+Ggvz9d3kPbZ/K1rAsiG58vVcrRDeqNywBoybwhoX7p02S7dXLB1AfUGG38k9e31c6jfkda/O1OnGL/RjvQl7gApfc4Eju+KAB6TB/zPnD1vr7/+uuqQxiNL+w899JA99vAjfvHFByVBki67o71vMl7leaWucop2RQ8zYYKwlyl3C3OncHk6ULJz7IXff3ushYLQORqU24M/B9H3UB4myo4q55vHDcrj5ircytTJrRsdFvYwf+oSFHXJ6xSTpm50TwByv97uAHTfsi7K03f/PZaWjgaQEPEjjX3mewCQUJhb6RY6lLuFCns5zjcSIKGyPcoPdQpbprJbDpC5CsrNOYU7TA3mzNIqjIhvZ5/4xCfsV3/t39nnPve5xLAZhAI1rzPMVGMHwMQO49xcX7XZ8RHb3azZ+WMT9r3f8a32rqcft536mgPqxPioQHJSwDRoa5IOV5FUJKWQbm+D5bz0kghMj4P1MD4eC56ampE01XCJkI9YhGEpEElzbaPmZWbnJiMDAKRc6LNz0z5eWIanjOTDWc+xiVGrioECmtzfCVCQNm0R/UDeAxw9kVKGti1g2RPKpN8BvxnajTGRGG46eL7/h+rf2vx3RLspvOKznOqvX6i8AGRDQA9grS6veBwmB0uSBlfZLFNbt+WlVUmGy1Zbr9vy2qqHp0wu6amdqOtAZcilQXKjbRy01J/UYbRaSSsC6hPcebzY64ZET12ZpDDpEGhRB8LgTtrLqysOSEig3o6+u1i/E6VNPoDQyMiY9AH57drC7ZuS7pWPgB4JjXYlr4bqyUUQr1y9ZpdvzNuiJjo1vmkOVGxXjJ9Jz4Dy3irGQt4PYSa/mGRQFvqXFQTqj/ukxgjjgXpC9OuTTz5p0xOT9t73vteefeZpT4ffs4/54vsyZhRSLkTawRNDL9NhbmHuFM7zzijZDwdI7uQNSu5t/gz5fcAZ4RflR5XzzePmFOFzFe6dqJt7mQ4Ld5g/dQmKuuR1yv07Ud8P/NCf/tE8YjmRPLEgCtWpYClsO3xuvyNddRR9q79yS+6dFPmge5zCLcyui/GRWlmlpYTO5lypNlKdqWN+hVvZ3jYXemHXX+nk5UGcIg4qfQtNlMK3dSjCBXWyB4W5m39Q7uYtI3uuulEnP45kIJnQijASljKxf/4Ln3OGjRkipqdftHe/JBaYFtID3+v4BgmznBZQPvPU4zY5OiKmuWbjAiOWMdkduSRGdnth2RaWlv3bly83+pKeQErjgCHJN6UhST/MnGHEx0+c9HzZpYn0sCIwXl1f8+VIlkyRcFaU7jobUxYXbWlx3m5cv26vvPyKXXrjDQHMut26dV1AtCwJbcV13OqbG4qzaoOqc1UMvSJpFHBhIsR3Mf9W2GTjB2Ao5W2gHyPjGYbmrSCzAMu/azqYEK7wVzgAEskKSZENSDs7TZfg0NfXBITLS7aFZCdwWZV5URLj9WvX7dLly/bmm1clOd4WYAlUVN4m/SBwoR25wYgxyXfduiR+JE4Ahr5issGkxjc8Ke3hofTsFHXCv6F2a2qSUq+nb72UnyVt0mwiyVHP1u+rz/uCCwkYFyzP1tgRu7JqC5Job8/P25D6eUsSOu1BGdhhPAgYa+JLeEDVd9wKzDaUPmcn/dYgjZ9tTXY488rydw6QqDAD8oA1wEe9kApZcvazuh4nnX/kd4j+1FNP2ZkzZ2xMUubjjz9u09NTng7fzCHvH6Ud6SsJulR9BLCoz1IXe8g7lNqq7KZkWkSa3ajsl+xMPlQiMr2DEs+jjDmlsiXyMVaYoTJfP6g83SiPE2b0clqd3DpRhOum8vJ2ordbn74f/FPpG2QeOczdEswb8s4C7q8Adndt2Qsz0Cir/roe/mUVFOayLkOhdQ8blLu3VeeBkavcrWyOAdj2S+Y7Jcb9aRIPlQVz91yHInxQ2R4UbmU9qFuc/T+fo1GeFt8UsQ8KjNDZ2MHM/GO//TGfmTvTU9sSw+PJTL0HJeEBYBuSdpAa+K43NNBjp4/P2Xve8YzMmvnX2WDDge01WxFTZcPImhhsvbEjwYo27JMUs+3fxmImCEOuiPkBgOsCsZdfesUuv3nFbt68JXBccwkHhskGlXXljQ4wAgYw0PQtj2MMa17u5aUFgeaCGPu6yrrh3/HWVwWWkpJYGl6Yv2UNpFG+kUnxwZNVARjptiQg6qs/LjEndlQob5PkzoYggqXdrzgopM/iWWGRWW1I+uyy5Rq0LYFRTeDM8ir9x7fVmgBzVQAO8799a16gKClJiTKJ4NveADtIFZYNTZSDJVF27gJ+0Z+0IRuTeMU/sVezVU1yuPWGjUEsZfYoHhcGAJzDksbWllcdWIiL5FeR5MnEJy5DR3IP8E3SKt/+0juONfXFjdu3fEl1dHxUZdsR6G5aRfEBSfqCSyH8zKMKz6rBGucx4RmcsyyWe3OARPLMf5Msl9PfSI4O+AJMJg4AJGHpBfdXuVkN+M7v/E5fgn38scd8WX9UAB7jljoCRrnUQbmCf6Dwi/YM/UDKlt+DOsXrHIbSQ+3825T4RMRr++23M0buBeXlC3Oul93uFe2v853UyT8vQ5Stm2pt0sFyVCLTbgVLM8eUeOHSsu9TQKOCHAUgu+lOhQS2zy2jTu64td331yP8yqrsF5T/GF0V5aFeUDuOW53abne65zoU4YI62TvpUG4OKruVy3kYRZhWWDEM2oCNFRAbMwDIX/+NX3eAZJzAvNgNiplYxPUD/mJQKwKaisAQxjwyPGgP33/R3vXsU9YvxrGzVbfLkuKWl1my2xSjVOwebmExSULsXN2yYZdCk5S6BaNWGBgweQPWSCHs5vQdm0iQKwIRAeK8b1xZEOOWBCnQY7lyU4AKGFBWQHtCUgcguEk6SmNzQ/ElqQFG2B1EAQ4Hj6bicqSkAdKoXaknzcP4CqaJhMisV8zc/xU/YCQAhXNJkyq6GKL2EnDuqk4OllIssbLLtiGGTpmaAhhALoG+yshu0xobabb8GyDS9/j4pIMCZxqRlLfUViPDo35XLtI2u2A5h+o7Z6QG9fvlgP4wS6yDkrLUn9yzOyTlnw00IeK+1M01tacmLbMz08orSe/0O9IgxFnVSqWqaqVNPxuSMh2sVUGkQkbCjtrhuiYuLPMxBga5MYi2UWK0P+DtcSQxcn/shiZDS6uqt9LjqkEaixuTAqBzcIQw44Y/aaGguDkHcGVlwZfgKYMmbBcuXHBQfc+73u3uozJDPsFRuZKkT58m8u4VJb+2e+v3cRiRMFoRPtfzNMrpJTuFwtaJH+8PD6Uw+6Uu+udeUV72sh5mKDe/Xbqz3vvpMP/DyAGyU0UOqgSZds94f0PcCZhBsjN7cvPBlSjHz83OMwt7OUyoMu13T3mHmzN7qdwe/qF3Um2/Qi/suXtQsocqHEV5+KAIF9TJHhTmbv5B+/xVfex53E59uy9OFh6gI3xTzAQ3zibCsD/6sY86SMG4YFDsBCVcMX/w9sHOBhikBV7tGKkM2BMPP2T3nTttG0hpy4u2OC+AUnrpOyKMVdKmOp1LwdlYsuFgJX+lz5IuOzSRFNcEhr7LVYqNQxxJYLcqZUSamJiY9EdxYeIwxrGxUZd8fClNjQKzB8iG2MjjBU71AByRONg52tisCUwE2AKyAaXbD5NX/X21gHEl5sOEiaZK9dYfGKxMaVmM8U9746WaSU8TFhnUbgAq+SDREY8zlyx9NlUfFBIlkwPaEImQmNyHSntOjE26BMREdHh4TGrExkYnbG52zo4dPy7pb8RXOU7Mztr05JTCj9ukJKepyUk7PjNrx9Q2U2qjb3rPe+yRBx60i+fPSbo/YSdPHLczJ07a6ZOoUzYlgJyenrZJpQGwDEuCH5Y+PjpuI2pT6p/Gx7a3qV9YoD7xOqt0AyNVW1Q/I91NjI9JshvQJGDT236YTVmawHCheg+7l5u7tqgxVdvkXt4+Hw/UOaS2+N3G+MVOn/m4FFDS77GigQ4BkLgzOaK9GLNPP/20PfLwwx4OaZb45INOP0Du5nm5tZUn5OEKPXfvRGKPLYp4najsl+xK29Nv59HOr12GnPLiEBaAPCjfw4i4efzc3k2/G4r0uqnD2reT/2Fxcur5qZ/9RQ9NZjlFIrkeigGJCntOsSmnTfsBBvI4d7lJJ+iOchYcNxqsE0U5Q+VhfTYvcwBj/MjCHzuUu+VmfnhQyw/+KjPMDj3y8xc7ijBQzHbThoxErTSycJgPskOH+UPd4sQmHSgPQ7mh3C9X4eaygHSOCDAjZ8ci58f+zv/4/yq+gW068+N4BHXm0LenUVR7e3fLX+3oEfOfHBq0H/rwd9gzjzxoa7dvWG35tq0tLYuZcVPPoFVHJPVUxdjFtEZGJ32zTGVQzFMABbiRF/eAwqghln19/EkaYTc1WcIwNwSofh5S4TdrdQdfXoKAgftSqcb2uqQj+mZ4uOrufBeEqa6tLLvd+08p8hTTsJj8SYHHWYHIsWPHbAigGE1KrFnCjsAcJq+654Qfd6BGWyd2X7S9/8a2ve0QznHjZQrsLikKpDmb2NhIB9zZvFNXuer1LZfiueaN3wbXuSF9VfguK6kOCfL24oJdffO6LSFFX7/u+dLG1I9vjYC+S1tKl2/DmCkDV77xAsfkxIS3PffENvX7GZ0Y92XJXrUJ5fDbexoqu8CdDTu07zrnKCW5xW5i2q9HbdJQ/Ndff1X5bNl9Z07b9FhVcyWNpf5eBy6JjyZctIb129XFFfvqq5ft8q0Fa/ZwWX2SCknPx6J+T/Qd9cAcEiP+jE0U+dLv9CFjgV3PjBdWB5C0mSz9nb/zd+ziufOpn32CQ0+l33LsUA5C8IbwCz3MUB42dw/yp6lEefxOOmXIKdmVdrFCcWfabb4FtdPbb49NRlAe9s70EpXdy+Uq+4c90gyVux1E5fTLFBOdblTOo5zfofnfS4BMaaSOCboTMNtpQUcFSNLeVVDGU65HudHLdYBwI40obxD5ci0XboThB9UGrXY62BlTzrz0Y0HHHmHYRAGFPQAy1SuVnzQAyKDIL+W13z3XIcwH2YPCraznVHbDTvZ+2LqwQ3zzyQl/D1soCJ22gMnAWJrbYtTqFJbLPve5z9o/+kf/SOCzYct83+O7kZgkDMulRbVjOqoAMxM4yV5Ru80KjP78D3+/PXj+pAPk5tqyvfzSi860JiShjE/OWn9l2KXHkeEJSS2TYqI8sbRtQ8PpBZERSSFIAjA30seNLfpx3Ejyg/cJPyy+xyF1wriph78qL4bjS29ioho1BbM1GxUwUP51ASSbc9g5ud3k25WAVQwdgEYiHWN3azXtdKXMACMA1SN/v6NU7YYUHDSguqdxWYw7BpDs/u6hmHFzY83HDgDGRe4AHMBTW0/fUjels1GKEccyKv5bTSS2HasrjT5JyC+99rq99Mqrdv3GLZ+0LC5u+ugcH+21QeXl8ZUH5WDJkvbm4nc2BHEXqvtTpmJCS9gmS63KY0rSI98ZOa+4qUkO51SnZuZsZvaEDUuC7OsXKKkNYMyral++4VJuxgDtuaUJ0qIAe2+7buPVQZtQO0+MVgWQPd6HLAWzQQeAvL22YV979Yq9fu2mbaiuuxoH/sKI2o1+Ric9+hIzx3joS59kyJ9vqCw58/2TutLvsYucb5KcDeUmqH/8j/+xjx3GL96Mc3ZbE4c2oR1Sn4FPKX6QhykURDpB4ZbT2wFIfrtMog6i/bun70yXyUykHTp+4b+fIh3qlMZwuVxlirRyVXY/iA5L/60C5GH5BvX85M/+Uitkp0gUMDJBBdB42GIBvujjOxoa8nCisltKp81wYyABehDgAe2LJ4Vtn174s1yEmR9v0pP7HhslCoqyoDO4vK8dpFJYj+fSRnILxUycOqL7D0V6hMedtDCHGxSnN6IeAZCRZitcBBSV04D4YeeU++VUjtsprU7Ejz+IsKj4zWOmXyJMAGnYvU12+6wyIsnEJL1sb9qaGDq7Pf+n/+F/tNWFJbv08us2NTEtYBGjV1sMCNCakhb6hwastrlulQExQ+UxMdhnpwRu//sf/IidmBwVO2zY81/4rC/dTs7NCABHVK4Bm5o8ZhfOPGCj1THfyTooZjo+M+GXCPDwLofkYYiAWG11zW5cvWYLAoZrly/Z/Py8+/GjYqlvGxASA2Gp1svWO2BDAuBpAd3xUyd9+dAlwtEhGxHocX9Pj+L1aEz1MvNWPXoHJHkJoGH2SIpcXDEggBkdHXOwGJIOqPPmJeXfAyQdrDWOdpvKU2loUrHbK6BXDjBcvjfyUHDvTsOszllQSbaNtGu0Lslso7Fjq5LIuDIO6bmiMbKLxFbTpENR1lY37asvvmxf/NqLdvnGDVsDTDQMyVYCm2kuYxWZJyVojw9X/HgFx2gqw0MJ2CUhAoRVgZtq5WC5oolEVVL2RmODn4ytqH25dGB6ZNpu3V60PdXvzAP32XPf+u1236OP2XqTqUifvfzqazYvf8AO4N1Qn2+p/S9decPTH1Lb15YXBF4N26qv2YnZKU062PWaluSRutmUs6Xf3Wp9x964fsteufSm3VLeOxp7A/1D6j8mXekSdvCAc6qM4S0mX5qYcLSHfh/oEwCPTfrY3RDY8lizukxSbd2lftqIsv3Mz/2s6tinsaA+a2ylSYGAkSVtHycCXSaC1Iml95yCxwQxxqBOv0fM5BeU+FKboQefCuqUhvPRtvUO4rw5ZXQde5a26xrT+6m7sJL84GdtgIx0oChXnscd+d2hdy4XhDn4Z055GDHj/fYSBV5BncLlkx30cv/0/Muf/gX3zT2C8ozRsssAAP/0SURBVAqHigxD0YGHAWTunsdFRUMfBpBFFndQ+JcBEnK9mGGlvOQmLZmVv7z5IZBziotDW7pzYm1JFP55uKh7AIa7F7q6zc2RTr7E2kpDdC8AMnfDXLYfRGWApF4QbYOdGbOnmaojhpnST32uuglU+sRgt3s0EemTxCNmfvv2dft//O3/1t587Q3bqe/ayOCw1dZqPqPvUdiNHTGr4UFfXuUlh42FDTs21mvvfvQR++Hv+S7raa5Lqty1+YUbNjY9Ya9dvixg2LKTp8/b3NQJ69vtt8nRKdnP2JWbV+2FV1+2L3/9a3b1+jUx7UU/MC8hy8Q2BWRmfEWsqBkr+sMSL3WEcfkjzdxKp2rQyj42ABCU4m1TR7XD8EiPXTh/1t797NP21KMP2Ywkoz2WOlXO/iGlOTzgM/H+/l4bmxhP7EPMf0JAi7TIsnBfZUiZ8KjygJqM538FpgLI/p66Qkjy65Eby8Bi+j4rFtPukVTVv7Vhu5p07AgoweS6gGe1VrelWsPvVZXs5huFmmtNu375uj3/2S/Z175yVWAh8Jsbs9ucidwQG1AFT54et4cfesAunj1rx6anJB3yKDUbYbY8rbg0AAnPnwtT5RvrGzYsoN9SebiQYHV9xaojPNiMVNkrSV8TkfWmzUs6/Orrl+yqJkWb+hGfufiAnZd6+JEn7Lu+67vtrPqK5Vba+sWXX7DrN2/YFz77GdtdWbWKxtP42IiAeM+WFm+Zmk7g0/BNVlzOMCzQ3u2v2O3FFXv5ypv25g1JwVyK0NzVz1MTLN7L1O8E6RGJyjcBKS2+83LhAD/3tBEHcEuX63Mx+rCk/x7Ve1vjkft9kYCZ/P7kT/+U0tVERhEHhLgoxrtfPVgsSdJOPnnc//Ns8Zkg8vLfVUFls+/sLeKgHxUgfazK6heuoBdxyoR7nl6uQ0cHyG7uib/llOfTLe+2nuoUdig35+3ViQL4oU5poOfmMjER60Sttv7n//rn9/Y1fGaGyhnlAOlUSJERPqiTHRVxQ/UUFewGkIqU9BJFOGZ3UKSvOXjLDMF8glKZi/JKo2/YRBQhPJ5+XOjkj55Li54mwFiYARd+OKTlfkU4KHAvwublijDoUU0o94OS//4BmPtD5fC5DpXDl+kwgHQmoDDxQ80Bku99A4NDvquwIemxR9IQDOT2/HX7//y//ye79NolW19ad2bD8h/MjogbjZoYEt+LxKgEBn1SZwUm73nsEfveD32rAHJTktWOLSzetFvzN232xEmbnj3mS3q3r8/bjWu3lS6H3xt25eoVW91ccwaIBOfvRaqf01NJwzY7OWVVuY8KoJAm+OaHbOMMTvXpkVSztrZmK4vLtrq85ne5AhAcQQjwVFI2MtTjr9rvCXhnBObve9c77X3vfZck2GFnzFVJYttqB26uOX7quCTaUXtTgH3i5CkB6IhVqqPWqwlCnxj0gC8LplfwezWx8LLwGr+LeCofjJ7vqWqnQTHtxvqSbW+qzdTmXAI+r3LeXl73+m831u3SK6/Yi199wRavr/i4q1ZGJXX12obKM3fmjJ26/z47/+D9LiGuLi365QIsa4+rXOzqRWJkIxNnCxmQtN9wtSqpcVngK+CXnX5iKM4vztvgiMrKUJHDqblTAsiG9Q0NqX6aBAhkv/z1F+yll1+zz37pJbt46oQtLa3Ye977Pl/+np6dsW/50AdtdHLCnnnicZfM1+cFeLdv+Q08r7/6itd/UVLlm9ff9POSTfGYLdV9QwB1a2HF3ryl8EqzLpDjSjvepQTQWZLmoyDj1W++ocFEXFhA3/DNs4/dsPVNd5sYUj9wzEiTG9jk6uaODQ712j/6iR/3SyYY5xxp6dUgSAfy05IeaTnPUGP3MKPKKPGYNuVLgJ1+i/E5g3goADLsUA6QQaRTBkionDcUfBWKPILcXJKAFaPQy9TZPb8pLdKOfEIFdba32yT3OzLxA0Ur4uZ5dNNz6gSQ3r5FX/X803/1sw6QnRSUJ44qA2SnDswp0imn2UqjGD/3AiCh8mYYrs0KSmVul9sHWDHwIY8nxhHg6PaSBJkDJGn48ot09yvCQTlAQlGucrh2Nfe7t/2zCojCPahbPKgcthMdBSDRkcSgMkA2tns0S+8TU2YHp2b+jQ27cul1+3t/7+/ZV7/+olqb7fzpGyDfoliO5LjCriTNDTFEDusPDfTahbkT9tzTj9t3vv/9EkTr1ifGs7q2aG9cfsOZGd+y2LTRrG/ZtSvX7A2B78LtRZueHrFTYsKnTp2y8am0c3Nu7rjfhALTnOEbmZgmd7ayzMbGFpbGOBy/q05arW+oTKq2lEqovuz1cOmYyJp98YtfsHkxcJYYBxRmVOKoeKj59h/pZ+87Z+94z7vt+PHjarP0aPSO/jHRmjt5wkFscGTIqkMjfnMNm2UGBD4ORt7U+k2psfme1sMrF72DvqFpa1NtAyhKctzWBGC7ls6XcvD/liSpN6/f8mMqn/2D31O59FtSnD1JVOOjE3b2zAU7duq0wFugrEnJptp4rbFpmwrDeKXP/UIAv4JvW4ANOLMKQEOk8c+TV82NTTt1bM537roEWRnw3cF9kryW15YVVpMR/RB5o3NUExH0IeVPOe+78ICvDnzmU5+x57/wJQficfXFwHDVri/ctjMXztu6JMrJoYok2jP28MMP2wMPSOo8f06/0x07dkJ9ODdrf+1v/HV74aWX/aWQ2eOnrao6XZUEeX3+llquV5MzAaLKwacPVpFYFPbr8mSneakLR3hYUndpVBOadU2A6NsRSZ1VzYLGJGVyYQFtQF/9zf/7f+MXTBDen/4SQJMa35DhIawWcA6XZfVdJNMMZBKPaVMOUJ2oDJD82sMM0SVB+e8Zd+dfXQAyzGWAzHXo7UqQXMgRRLqdVFCYc7dDmmdf2KC8HQDIPN1cBeX+ZToIIF39r//yZzwWlhwYQuUZhoLCnHdgN8rTg/J02PUGlQdSXFwccYICGIPKABmzxihXLGG2YWZ/gTsBZJTV7YVE2bIX/hA/mjsAskiuXa6UX1wc0E6rcC/qCbXSKHTorQJkOVw3Smwkkce5S4DcEfCRRr+YRM/Wpjq0aVcvX7J/8r/+U/v9z3xWTHrMJRnWzRrsEBWT5hozvp2ticmeOHnMlgRAkwK/b3vfc/beJ5+wxRs3BZDbNjZatYmpCXv+S1+wT33m03b79oZNjJmdO3PWl+xmJsbtwYsXJQGl72ZstGDTxoAYGZtsuI+UTTdIrw0BK2C1IQUA1jclme1s2YqkVXZ9csn3boNdnNyzWvF3CJE4AV82jABYt65espuXLtnKzZu2sSIJbsPE9AdtTWk99dTj9tw3PedMtU+APzo+4t9aAfUBSSpVSW8sYWIfRJKW5OogqbLxJBRLrj39lcRwBOib6wJFTSCaNQFRU+VeXrbF+XlbXFj2J6ZevfSmXXvzsq0t3rKN1T2bUJKPP/KgPXT/Qy4pbpGuhs664vYoz4Y6lCeruJhc8pAmENMq45SdPnvRXrt8xTbVRyuSpnjtY1X6wsKSTzJqK8vpjKqA5diJOQak+nzXrt++blMCsNtKb0dtxkYtpK3J8XHbaWwJdKr+DXioZ9Aef/wJ+6mf+hm7LYl0dbNuPer/3uqgf3cc1JiYUPmgPgHVh77j2+2jH/uYr9ycu3BRbbthX/nq1+3WctNOnZ6yU2fP+m06vFDCN0f6meV3XjLhSjt2O/MtmZUtxu74yKikzE0/38ptR8MC5EaT87F1Gxvos1OVYTuhSdWJM6c1wZp2SfK93/x+9euMjWrsbSG98v1xV6OctV+Nfb+4gFGvH4EfwTkAIHN72Q/KN8ThX15izX+fOcE+HBgZO9LzOGGGgq/m/rn+diXIwwAyKMxlPWf7nXhWlL+TH+TtkKWZq6Dcv0ys3kDhF/mgu/qJf/HTrSXWbgAJoXcyF3y+ZQ/K7Z3SDP97DZDR4TGwSAa/NszslzBzgHQqADCAKbbm4+bxMgAlj8MAki7w8DJFvBS2cHdzosPsUNl+GMAeRvkP0OPdFUCqnmIwJiZn9XXbFTMbFdNZXlyyn/r5n7Vf++3/aJtqv2UxwrGpWT+ruCGmOayZt8QM26ytOogcPz5nzzz2mP2Jb/1jdnZuzr7w6T+wz0tduvSa3V5o2LhAcXJ62O9IfeC+i/bEY4/YGUlI3OYyIbCpKA8OxQ9VR2xNwHXp0mW7fv26gLDpD/pyH+nKGneUcohekhObNiQ9bQjQ65pB98M4KwJXSRAAFneMsoGDm3G4KP3UsVk7qbwnqgMudexu1Oy6pOTLb1wRo5akp7ZYWdu1Y8eH7P3f9kG778H7ndlXBPCkzbdXjpxgHlJ5x8cl2Q2PmkQ3tfeg7UkKZwlxYGDIeAiaj6ANSWr19RUB8ZI1JD1xHOPqlSter5uSoC5fvWa3pfc0zR6+OGOPP/qInTxxQhMV8zr6wq0mdw39zq4JWG8trVhlZNzOnLvfThw/JcZWsU1NCL768uuS6JZsQUB4/dZtX2pFWmfJms0op06etHWBERI1knFvpc8mZiSlCyz/9J//r6wic03S5cLtebv8siQ9Dv6zRH1L0n11yIb5tiqAYclyU+3+C7/y79Tme1ZVpzY1UZnUj0dys3+pOX/xgv3o//O/t//l7/8D+8xnP+9Lq2zOArBXamvWL9A9LqmcjVPcsLOu8bMpQF+SJMrLJITvU/vt6jexo05heZMr49gpvMt6+Vbdd0vzbZqdsqcmJ+1h1W9cAM3qw5DAdF3hhsYnbELjcGR6ymZOnLY9tQObq9gs5JuoNN5UJf02tvV7EB0RIINyt4gZPLG8xJr/PvN4hwFk2HO+mrtDmEOgaFM7/H7q7H7nXa93liGo7Jbs7foFOR8qqBw+16Ey/qQ094cr6zlF9mW/KEPfR77/B35U3nLASqC24iM37nGoOVcRXsNlnx2Vh+8UN9woU5SrVQn/2y4gM0kfAIW6gxQO99ZAKlqMv6iQ3NxV5kgi0geIMbdUBoCH+RMiHYEgIGGLOO6X2g4zlJZYMSU93I+qBx1kx1y2H0apFok8vFS0M3b6xdMtOoZ2djv+quMWh+X1GxlRn+6JkfcLDHdrApA337Q3rlzyTTnzy0vCgX4JkZLOBDC89fgd73+//ekf+H77E9/9x+2RRx+yNyUR/eqv/Ir9m5//Bfv0Z77gxwGaLrkIXCRtnL9wwb7lWz9g737u3QKiWT97ODE9adWhQbHtPdtg6VGS6GuvvuHqNptFtnZsXe4LqzW7Or8goFiwmwurNi+QZhfoCneIqtzc8Vmr1cVw675rFiY7OjbuxzRuL877N0muxNvdatqImPSMpKTZ6Wk7dfyErS1zDEPt0semoqaknVesxm5MSTrj07MC4W1NAnr8BZKGuOoWjasJAt/C2M3a2z9idc00tjRRFPyoUdNxjQ1JpdSJy8ffvHbDXn7tDXvj0lV7/co1e13AzDIrfXP+1Kw9++RTdv/99xu39vB9bVBATFtv1DfsptqkqXwnJRE9+PBjkojPedpf/dpL9pkvfMnenF+xmvK7Iqm9Mjbh0ua8QL9P4LagdppfXpUUqgmFfrK7As5dSdXztQ1bUzu99zu/3fpOHrehM6fslCYuFx58SJODB1y6f/4zn7Gayjh//Zraa1KTgF0H9D/3Z/+c/dZv/bYmFDW5T5gp/RFNJ9lVNDY0bI+rjL/zsd+x5dvLso/Y0u1FtYpGHd8b1zesX+WYkHtVjb6n/prmyji18U6DZXvad9eBsq6xiQTNBIzfaO+uAF+TsilJ7RfVr48cO2GPakJx4dicTbKiob7dFWBvSyKtabyy0rGmMTgyyvfjIZfK+QkwGWIpmWVdWJbfehQ/jg7kv5VCdaJyzOBXQTwLF5SngUkcVOXg97qf/7aU3JF1UWFHz+13loswORVhu1LiETnA5OYy7auDzHlQ7OFfNuc61Mojix9uncJ3o7gBrBsJIH+wddVcqJwOy+SwIuSFztNK7jRscis3aivsYfkX/mWADIrYrXARrJV+qYHkjl8rfLGLtOWW+RPCd88W/hEOinyCcI54yX53elA3+2HxulEqfUEqtMcrnDDTL+jRrPsBckfgKAlAktjN1161T370N+3Ln/yEXX3jNVuav2Xr66t29fYNmz42Y3/uz/1Z+wt//s/bYw/cZ0tixp/86Eftt3/j1+3f/9Zv2KclLb78wutKFymKA/ts8d91Rs9tLH/8j3+nfff3/Ak7IemhR0CEVDc+NS4paUeKOzoFjrcX7IqkKl67b0ocY3PHK5cv2xtv3rDLkoxuyD7PSxd1gWFz1xpi2HXVbU1MkRdCNgUaXIrdlFTll2PjLlA8e+6cz8I3uPtUqi7QYGlwuDpsxwSAzz79jF87d/PWTUnUYsqqw2tX5u3Nm2/6ixNjM8esrjHWEJ+pCwS3kFJ5XX+gYjt9gyp/v8q/o/x4hV/1UZiQfJcF7CyLvvjKG/b1F1+1azdu2dUbN+zKtRVJY3s2NjZkP/SR77MxST7pyrSGb1KSDOwSF695UJdTZ8/ZQ48+ocnEmH39pVftU5993hYE7OMzx+393/4dNi5paU/g98MCr/sffth+9w8+3doYM6Y6cq/qKt/ttpvWI0DakX3i2HH703/5L9q6pPje6XEb4HIGjR8YOsuOv/Erv2qbkjqPSXJc0WRleV6TJPldUX/84J/6IXvxhRcFittWZfev6rwB2E1M2QP3P2Rf+crXbJV+bKh1WIZWejvqM24rmlBdOZM6AN/Y3rYJtfEWR3tYahVoNyXV8UzWjn7WXHi+q8nPoKSkivxGFOWB2Vl7QpOXR06csjNTU0pz1+/97VMf+25aSazqcOOCgIXFBV8eryi/yogkXgEwfaSUxTa4RJ4pjRqpxHPuhvKY8bvKyfkLP4wS4UJc/426S2cqS5CHUznMYXHaZetYzg5uOeVFirB5HMzd0vD6dClexDuszp0AMo/T8+P//Cf3pUCi+VJrBMac6+G+zfclUbgHhf++zEppQLuM5IwifCyllr/BFXjaogDGdtopfpzZi5tycPZ6KTm3FypP0O0FsrlZxM5IKOzOBIr2IW/gs50ClAZkrFzEEgZhiePxPH5yj4sUwg/Vicp+3fqlrB9GlKtFBUBGk2Bm+zzfeQYl7fBNDobDj64ihjrYs2OD22v2tU//vi2/KUlB0seQgI3luNck9bzw5iX7/KVLtjsybD/2T37C/uJf/j/Z4q15X6bsWW/YO9/5Tvvkl78oEJmyV9+4abMTVZfkhir9tiXAePyR++0v/cW/YBJCbVx+U2LEQ8Mwpi3fms+3rxtivCyhTo9NWW1pxb7yhS/b5Vcv2y3lsymppDI6bmcfeMCWBI4vvPKqGO6gfd/3fb999tOfta+98HUTFPudqpPDAhmBygk2kvT3OjM+Njel7uQS9V6bkBSL1GIK27e9ZecFEPeL0Q4PqS4Ki1T6KwL8xdq23V4zO35h0q4L3N77gffbzMlTNjQ24sz19UtvaHD2+gXpN67fEgiuqQfazzJ9/5/8k/b1r71oDbX51OSMP7MFw/69j/+OH+fYBSg0JKuDffaX/qv/0sY1AgcEMuAIUiztwr2sHMfgW+tFSXUwd2GuJgySPqUqY9P2nvd9sz3znvfZ1InT9nO//Ms+yXjs2afsS1/+qv2Tf/rP/BA9ZyL/27/139mP//g/thsC5i3OfQ4OCNS37f5HHrL/+Z/9uG3MjGu8DJpkebkv2c7CgtUuX7W//Vf+mvWtbthArSkgmhOj2PEl8Fpj22ZPnVSbnLRf+rmfs1MTY7anvBkzDdVzTpIdy72DktpYFuc7cbWSjnJwdINvnTNzM35PLot7vWozaEntdUXS/uu31aaaNe2qPYaH+33zUlU/lWMauw9K4n+nJN1HT52xyUGlt1W34bGqT2xYVmdpenu3VxOAXk0Gtm1FQLusicJj73mPnXvsCVva0O9gZNJ3EsenmT61SSyx5rwuKAeoMjFuyucgSXUfz8ySLLvzO8WtpWcKyvWyX9CdfGJ/eUvs9w4K/lVOt5s9d0/m/RlEedBRtB/hyirIJfiCwj3XI72Id0eYoh9zCj+o73u/7/tbEmQnPQh77hZmEssBNdzzsFBub5s1/2qXxamVRhGmnE4JjYCdwhRhC4mnix2npOPSjh92ArTMIj/vFWHxK0DElf7RvO3QUKpQuEVSHlqWdlsV7uqgSC/Z96cWlIeByuG76YcR5QpyM/EKJ9JA8S2HzSuAJd+TIGa2/TtNW7r8im3eviZJoGlTQ3yj40qydOZwaLgqySS9F8kdn7/zsY+aUMu21rbtuWcetb/3P/9d+/e/8Zt2/bqkzHGeJdq08bFhMeeGXbhw0v76X/+/aHxwW8uEzc5MCKB5CLkhSaEhCbBhNQHGLUlaK5sN37zyuc8/b5/7zOeFYRs2e+yU3f/Qo/YD/8Wfsf6hEbsmKebG7UV7QhLfS6++YseOn7Gvfu0FX1K9//4H7Yd+6E/bqwJQpLem0j0pBv7cc+91iZZbgAAdWMGUGPOEQJenlm5Lahwe6bf+wV4bGh21sdkZSY43bXFjy1YbAirNHa8tLtn/4f/8V+3Rp561+x5+xD78fT8oqXDVfuKf/qKtb67bjhjwoJj12vq6jSnd7xd4w6g//bnP2yuvvWHLAolrt27ZGle1qe3gR3TBd3zHt9qD9z/gRzAA0D2592omwRIrT3pxWcGpM2dtcmraFpdWBcxX/IjE8NikPfDwY/agGP6cgHtpY81+Q/3y+3/wKbt284Z9+CMfsZ/7+Z+z46o/T1u9+13v9AeFuWSBwX78xHHPh292H/zO77A15duU6uvdtabq01R/rM8v2sd/46MCr23rkXTM9789JisCKaRCLpDnYnLG1oLSZYl8S/Xgu2ldUmpdfdvL5jr9P3f+rM0enxUoTtuExsHE1LiNjo9ZRZLdgMAaxc7h8ZlJG9cY44WRHs41qg8r25IO1VZPXDhj3/LMM/bsQw/YyYkJG9XkbmK44k9ZDWoyxn27o4o3KumYc6EMf6TmfrXhpgB6eHLKJo8f82+QPfLf0ey9jyVWtTtPtB0kQebMthOVX9Mofnotyu35b9pNYS1HKhHxupWjzLvJomw/iOBfd0OkGZTSPxggKXfonUg+helOirRyusOtQ5ic+r73T/6QAJJAUdi2jmKtPTHxtl85XLjlfmX/sltSDCDXWoTkmEswQT5LKsz7qHBXyskaUWRI7gVAMvtHdw29CN+KV7hl/q4KEbxl3weQzjOkAxrk1i4hLzPww2lJmzJLyxSx0ZN/qE7UDrvfv5M75nK4gyjVIpHHI75b2mkxiwMgqQvM2N0J0tyw+Re/aJXGqk0O9duUpKyKZvmD/T2avVdsVBIIzJ7djQsCkxe+8rrNjg9YhWUtASdnFF9/43V/nsl2BcKKx/exEycn7S/8H/+8f2vkJqSpqTExQS6abgpfNzXL37a1+rpvPJkXcKxt1m1VIPDay6/7t6tTJ8/as+94t73rPe91pnbxwQfsl37lVwQifXbp8hX7l//qX/qS3Re//CVrCvxnj83ae979bvvyl76oYmz7kiU15NqxJx5/zGYFfFUxdx4/Xmezihh8tV/1Ux3rTYHCTsMmFGbmxEmbB9AWbtn8uoBDjXR9sWkf+52P2r/+qZ+1n/ypn7O//w/+iX3hC8+7FOjvVqpdb91Y9290fOv8zKc+YZ/77PM+KeElC5aMVwSevDrin+okMNE+3/eR71FcjS+5+0sfe1zSsKOJA28oCsBg6tMz9sLXXrKr127Z6sq6VYdG7dz9D9nDjz9up89fsJHJCYF0zV56+WV74/Ile+31V+3Xfv3XfIJwU5MWAOP5z33O1iTt+sPPnDNUXitLi3bh7Dn73u/7iA2Ojqh/NXmSVN1YWbW6JiJL167b5z7++wJHSbaSmtnxy3GroYGq0q4bF4Ozu/z8xfP2xZe/bpuqR0P+2xoXy5uS+Eb7rDo2ZCMTw5ogLFmtLtBtrGuSsC5JfdGu3b5ul65esdfevGRLau8aN+JUK95Pc6rTIG2lfhpW3t/2jqftHfc9YE8or7PHjtn0BI9vC1CnJ1X/EfEfzuJq0qZxyh23fHdkpy/LtH2smLBkrc5C4mVTFYuq/Nr9pX7lE7/zbvRWADJ+d6iMpTi5G3r82UscKDHIpHzaXuhhToGTCndXOO2jUnla/LpzPZL/3VHUIVFWV2yZXnaDyu0JW6cmFI+a7dfbKndvKVljj0lOuV0Amb5BBpUDO1MU4V72Cwq/TmEO8oOo7z7/zOz2oM5Zt8IodNKLcOFOA0LtNLM42FvxCv8cAN2eGrBtz8zEc0Vr76dwawNkOw8odCYgUCe/oMP8gjqFwXygKsJB2PWnsLTTCYAsLGlMqON2aytWv/aaTfft2bikxyFJUhVJF9WKZvaalbMDeHZ6zt9i/PTvf8o213ZNLMePRzx030n7wAfeb7/7O7/njKlW2xagcv3cjv3An/ouAdwzdumN12xyYsh3Zm43N60hcOT1gS0xaq46u76waAuKy4acpVsLtiygHe6r2H1nz4uBX7BTp07bmCSGl1591V4UCPDc02h12L74+S/YR3/j1+2y0ud4yA2BwWUB9ZuXLnle50+fsiGB/R/71m+xhx66T0DI0RG1h+o8qDbhajfEuE2B9NhExZcexwRGjZ09G5V+bWHeFgQKfHecnpFE7I867/jxkYbqOax26pfkuLZUt6akzZnRHk0YzKpKlgP8zc1dW6/v2rCkcHZr8nTVqqTH2Ykxn0B8+I9/0B68eNbqSIpizv0q9LYk7U2Bz9DosM0dPy63Plu8veRnRenlsTGOdJyz8/ffL8nxpPUJULjUYEzhuZ/1C89/VoxmT9L3mtJdt7mpCdtrbqldb9moJCmWnMfUJkhas5Li3vHUk3bxwjkPr0JZn/qhTyAqxLXFK9fsS5/+rABzTf3R798Ih5UGwwlg7NUkimF/5r5z9tKbV21Z0jY3yuwihQqD73/wlM3NTNjMzLh/Zx0dlxobsbHxUV+qVgK22WzYhlRTfTK/smw3blz378QjfQM2qbF3fnbW3vXYw/b+p5+2M7xMonKPDXGn77iDYz8XO2gsAo6rir90W312+5bd0lhdUP8x2eiTlNqvSd7aVsOOqe2w+ydIifEcJdne1vSLTyj3CCD5vZU36dB38VvNyW36wwrjwTmkdKGQxnIqWUX7Uwv+RbgoR66Kktw1tdNoA1ToUCe3Tm0p8c31cnj0UGHPCTupMUkgiU7+qBZAdmo8KAKGH3peUGZT2MpKATu6l5VS1l+lI42JTp4fncMerCKIU2kypP9F2Vr2RO4mCmCCIpzn23I7AABRkiDD7IOlGDAet6VIcT+FG8uSHjdFaaXVNu+fgOz3u9Me5qCyW67n4bpRHsLDRxw3JjP9HQAJSHi/iIFsa3Y/sHTDhnc2bUdMhNn4iM/8x1VvPor12ujIuN24dsO+9PxLvttVAhonKSQ1LtrvfvxjAk1e1OAox4Bt1LckVcxIMvmwpKxP28MP3ydJj6euNgQwmy4pcdSAVyvWajWrbW3ZmqSU5eU121xcsW0x5/GBIQHOpJ+tmxwf8wuoORrw+c9/TmBUE6M3u/TKSzbMWqUkJa6721Ram6vLflH2uMCwqkAXz52xb/3WbxaACKDFuPc4HK4y7AoIuCe1X22D5DRzfMKmj81Zv/KrCVBmT5/x4wwvv/Y6J1lsfV3gScXFWYc0kZgYFMAK4Jvru3ZirMdG5FUVaGxzf7fC7wkcq2pqLiKgHLTzgCRwjqaMClhHB3ftz/zg99qg2nqYuCrDgML1SPFY8bgkpIHBfluaX7JLr7+hCcqMcWkcF46zM3d6btrGZ6b8qj+Y+6ZA9sTstKTvF63G91VxXHbpNmWe5iYitSG7PIfVl1XVuUeVOiXweURAu744b3WByuUvfdk+81sftd//9d+0L37yk/bql78qKfKqTY0M256kbd61HBE4bWucDI9UbGp6VNK8yi/A2x0etUuaoCC1MtzU3PaudzzpADkxVrEZgfEEd+GOVG2c5W3Vryqg0lzELzkYVJ3YnLO2uqG26PEXQS6ePG73nTphTz34oI2pzabHRm1a6QCwbLjxV0T0+2yoH3myjB3KfPNl8scl8VtIhpIe+4aHrCowXRbwn1R9uSmoua0JiZ/97fOnuA4DSKj8W8z5ZzkmoSK8K/4VcfM03KQ/npTrKaU8bKgy7fO7o+z77e345XBBd6afU16uzqrN/4LKZlTeZlC4w4/CHO65DuVmqGV3XaplbacT5ABZzjwnlxY6UMSJGVCnAuV6qDL1OOIpPWmdwu/pX27Xn332mHG17fvjBzBBya2wiNy/JMGVJUYSiFlUAsikexwpX3os5elhC7dW3CyMx23ppfw6UDkOlIfv5n4UykN6vIjrxvbAVCndzO+JDSV8l9taXrCeW2/a9vItu84Mvr6m2f64GN+IJIR+geSgLQu4Lpy/304LpKYnJyWt3LBqtcf6q7ymgEQGTonpyNDY2rOn3vmIzcxNimmtipGOiXGtu2TDhdlkzo0oXAPHvZmcd+N+Trbkj9iAjXKZ+aCkjYEBgcegmOu0zYj5c0fqrZs37MqlNyS99VtTUg8XpCMtArpcNDArUB+W5DEjc69AGOnxgfvOC6Q0wREY7Ula2VK+SEM9Aq0xMcvJyRFf8j117pQYtqTnkRHrI/+JKfv8889bs75jx2ZHBX6bvqHkuJh7n6S2OTH7i3NjdkZlOyeGPqe8n3v2UXv60bM2sLMuYBgUQIzZ6nLNvzfCBIZUWDaSPPbAOXvfO562Xk0apserGn97kh63HBTHJ8fUR7uSpm7azevXbbvelLTLG5dc6i3ZXfVlclFr1AQODeMO1gG+gapp3/9N32Sf/uQn0o08muzMCHiGNDk8obowKeB4DucFxyoD9tSjj9gzjz9qFbXD6pUrtiXpa0WAuLOmvlL9uNSAs5BMIno0MRD8+/fjPk0QpqZGbPb4lPe3Ka3zDz1pz3/p675CQH+ckNT43DueEbgOCpB3/dv0qCYYQwIsHlUeGh62qtoeEOOChyUBI2MWSfrsiRP27GOP2ukTs34ed0xS4oQk5KpmEhWlwdnUXpWDW3AcHAV8C5KQeTSac7BT4xO+CciPcEgC31OeQ9PTtq42OSOwZafvtjqEM6QS2GGCyto7yH8jb4XKMdUE/rtrKXdJbkFuJqK0XfXfQbnn8YLCzdOXMemhyvaI3y2XO9PvRO10ErXTb+NLhMnDYu4KjlLEjvDd9KCynaJ7/geEu2OJtUyHASRXduUVyAuXm4NyM6Qh1hUcIVLe55aZUbENuqVSi7XcOSNE+u2liwS4yaQGyADS61ro7fQKgJPuqpAonVRvABJrK7zywx75F0n6MIp4rvPDkmsngAw96DC/oG5hDqI8pMeLuG5MZnTqyVIrzesAKWbdXJq3oZUF21i4YW9yJ+rGmi+BsTV+T+1aqQzb8dnTitMnNWCPPPK4Xbx4UUAybK+wm1MdMDbAAX2T1LVjkzMD9uw7n7b1jRV76JH7Ba63rSJw483HfrU7M3aWvmg5blNZWd+w20tL/gp+ZUfSluyDEk8lZEnS2bYBxemXdMYS5IP33yfA2rCbly/7ZePbazWbFWCzo5TNI7vNuoC2bpNiqI88cNE+9G3fIum3YvO3b9r1a5dteeG2jQhAzxw/ZlOjo9aQ1Dm/cEuS0K5LJYNDY6r7hNKr2PTsnL384st2S1Jyc71pQ0LHY+ND9o6HH7ZnH7poT6ksD54+bu9+6kl77OGH7L3veoednpFkV+m396r+J2TeWF9XudOmKL5fcxnCQM+Ovfvpx+y+08cEAMIXAU66KmzHw/aonjXOKK6sqE0H7PTxU6rPuB2bnrMZpTkoQOJs5IImNgsr87a0tGCLkt44s/qVL33Jnn7iMZu/eUttIYAUWNSX1Q/nzivMddsS+CGV33f2jN1//rz1SypckfuwQGaAtzUX5q2HSwYk2jVqa1aRlFURGPFSCUCMeUrgd+yY6ikJckKTizGB732PPGsf/4+/r4kBy+87dt+JOXvXY4+45NcnoK6q7sOqG/e17GiMqAmERyxDNySdb9rq2qYNcmRGkiqTnwtnT9r0NNLikB07NW2TmmT1DPRq3DSleIsyXRBe01jh2M7KypJL6Gy8Gh8ZkwTdI/Dd9skXtx1VJiesplY++8CDpnmc6qLxz4XnKkviFwcD5EG/RfgmAkYeps2nirhKOvdvmckS78RG9lE5PKoTyCRDuexdwpXc21TKvAuVy9SmNm+D9vvdSfijgkcj9dMHKVrivaG72evXdg+FXX+l04cp3Zwin77v+T4uCkgUjRiBI1BQbo6wzMAxwTgVgL/7wgV1ckvUjhNhwux2Epeu5nD9jn9FuPCnHLm7NwNmEnbCPekof0EeUxH+Dgmy0AMgZfOoaVzx8CvWdvgUReFbdtLfkx0gTi1FGE8EW1mCTZ4H6mGGOpnLYQ9SXqSC3M0r5/9xcHfI/TRbZerMN7gdSSJbi7dsrm/LdsRsb12/KabRtDGBDveN8mJFdWRUjH7DqpKq/FJySXZTHPKXxPRVjlhICt2T1AiDG6yyXDlt7//Ae41XMpSYPSSgYvNEZbDqvwN/3kmSKU9mrUsq41aZY5NTNsaMXoCyePWqmSSXITFnjmcgtfMQ7uryoo0ItHnBgltVlm7e9s0cqwIIGgCpiG+Ajz1wv8BvyJ549GHbU/5f+dIX7faNq7Z466Y1lS7MfltlWF9fUSweCh613qFBl2ZPnDqpsdBr45K8KtVhu3zlhn3lq6/b8JApT7PnnnrcPvDuZySNrQmgq/bYow/ZqdOn7OLDD/ruywfuO2OnBXyTSpNHiaenJ719OG7B8m5trWnHp0fs6UcesAtnTgr4huS/CUf13ZYMxLrKxg7RkeERO3PytJ07e87PFg4rPSTIYU1MuAVnUqoqsKc+I+obrv07e+q03VB7njo+ZxfPnLWTx47Zk488bA+cv2DHp6bskQcfsIvnz9nk2JjfhnT9zSsCtS1bvnzJtjhSIpAcqVY1qRj2sQEg9quVBjRBaUo6rFR67ezpEwJqSWmaMczOTtjs3EkB5v32G7/2W35kqCp1QdLf4w9dsBG1Wa/alfOJ9B2/H3bAcokCY7ShCRoXO9ycX1K9Rn23MW328AP32cm5SRuX1MjOZ8YrlyYg2TO948HmNYH96tKybaws++YryswxH/avNjSueG+zR2NyYHzMdqtD1tBv+PT9D/jl6LsqB+OVq+t8AsN07QCAhPx3VqIW/5TK/QMgw81/j+jlNDwiK3jJWib/vZbikOcd6RwCkAFEaSJPunwyCj3xzqNQ5Jvnn8xtezfKcSlXfgbVvdr+d0OOFsQponWK3/eRj/zAj+KcVPwr4ihfAMSZfWEPlcehEX2pUT/W/eHVIUUDQ62K4SZmwsFhvPo9HqDiv/d9SnMfj6Pfmacfabf8QunHzvKSdxn5kp8UEmJaxm0r8owO5sCvl9EVy0Cqi5hNACKSC8t7nKukbn4rB+6Ki3SiWF6+tqJOiosPuqcvdz4nu38CxHZ52tT60RQ6RJyg3BzUyf+wODmpiCqjm7ztVEM30x7ozFBJgokQzI73ELm0mxl97eabNr63aqvX37SdxVWbG5m0YzPHfIa9RRtKIuqTBOgXCoxUBYyjtmlbYmrz9pnPfR4MFFNNl1uzu/Hd73rKTp+YkrS0J8Z81nqV52CfwKvKkq2kBOXrK1v8qCU9jUiSnZH7oJhaz0bdv5PxjXFPZWQ5b0f6jqSBpkBmSXluiDEiGT1w//124sRxO3fmjF1AknviUXvnE4/b6bkZO3/yhC/pjYkpIy1NTUzYeYW7ePGcnTp53I4r/Kmzp+zk+dM2feqE9UtiBhxnJansSUrhYWPNDiR9jNp/+MQnbXh8XJJwQ1LfmD148YTGT0PAOmwXH33Mho/N2ujsrPWPVm2rRxMOa1hvtccmZnkya0fguGo1SYPXLi2LgQto1TXf/Nx7bFSo29yp2yC6mmJXfcZLJ426AKVPDH90Qkx80G/i4aJ3NuM0BYL8DNjktC3m3iMJHECYm5aUNaVJjcKPS7JG6mZJl+VRJFd+lzVJWhzYP6m2GZEUyTe7uiRVvl+ykahPQFEdrgoEBxw0fFlTOptxthubGlPbfm/uSYHfjMbA+MiIb/bpV99VBqbslZdettvXL1u/wOzZJ++3U3MTqsuafncqh/qfXzPfYHn9X1NNSYCqqyYDWwo/v7Jqm5pIcKHE2vqavf+bn7MzJ2YkYe/ZRFVSt8Ysr4nUd/p80xT32O7sbktaN0n3q74TdULjq6p8WOLtF9DyTZPbjaqTM3Z7vW5nHnrE+qpj/iYl9+Xy24AXbWt89cCYVD5XJT7jP2Pcwj3TE+fgxycXtXVLKcQ+Ig20jCc4YSWw4rOR1X8TJK1/u/qHnv/DzcNHnCI81v0UgZJKIBh2/XW+iTu60inKta8OmSr7h9kxwP3daZ9fmKFu50g9Xfi9wjo2SHdFmaka6SpMuJPiPkV0TPLzBgmfoo+8XDLjs4+igLk6jLwwIgpXJipyR+cWRFnuKEAHijDo3RTlRD+MUn1SyLxu3eoabrkf3+UR649MvhUbyvVQ+9OGOpXjG0l577QGdObYLo9m73Jn5sZmDg0jP5PIzlW+yY2I5Y4IOnn/kUlGTVIXr3f0sblEUtPwWEXSy6Rm4XzHSRcPsFTKrS00xawkvKmJMb88enhQwChmNaJ0q2LeIxXuXR2X5DQm6WBIgFG143w7FJhNKq1xIeP02LCY45ydE3idlrRy/NiMHVd+cwKAWQHVcUmNJwRIpyUlHRc4HZudsosnj9m54zN24eScPXLxvD0pie6Jhx6SFHVGksis0juuPCUpqohIjUjBFQFAz/Cg7ape602OmfD0VE3NUxdT3xFTZmVBACHJZV3grChW3+CNyg0x1x07qbINqey8trGrCUSfpK2B4Yr1j0hqGe6XBN6v9pIUOcX9spKMeONXM4MhSYGIDEjSakCrsQFG4AhDrwkMd/SDYjLBpe28csGB+8VVKQEtF5HX6pqeCBw5tM8TY7wCwvGNJpeiS7LlYeZRtefclMDs2JSdRNrnzUhJfP0CnF5JeNRtTHU/Tpi5ORuXlMW3z0nZJwWC0+OjNiW3aalZgRabiFyprYar6sehYd8hzBKsWKyD0sigxobGgrDZdwzT0n50SoONNmdMBmPmfCQTUw0NTQLEcdQxTEqo74CkPa6CG9UkiLONgOja6or3GbfgLK7WNPY0sVXbDYhB+4oCA0/pUxbyYbLGt8oRTYz6uKBAaQ5oPPcPVFW+CkHVfJRJzFn1Ooju9e+4Gx8tU6d8y27Y7758nFunDFHvg+sf1CmfFp/JyhH6Uev5dqmcT26Pcu2rYRQwqJP9IFWmTm6AooP0ESnSyNPq5AYd1R29rII6ued62XyYOozyMAeFL/t1S7+c3mGq1RcCLYArAX938CdOrstk/WJuXGwdt17wFuOg7Jzl49o4ngdSBOUlBj4y7DtLeXyX1yE2t+vWkCTAfSgzktDY5DN7/Fg6/C0wRFriPUfAclrAND0icFT6k2Kqs2PjLtGwAQPpZXx82C8+P3v2tJ0SCM0JIMfEpEdGh2xYTH1EzHdc+Y+Nj7g7OheHD1cFTKwUiOGRDmXjGZz0PNaGM03qFbNe6okbfhBhecOQCeIgS8BKy4+DyN6ssSRt/ubk+vq6DQrwT5w5a9VRTSeKNkI6ZwXG3zCEVSsuIDc5Oa0fCzuBR2lmtfOArUpa5txnjxg20ozPsPlOqT7zE3pqS84rAiz0Jbcg+fuWAupVlQGQVAhn/LTxtiY4W5Ly2CTTJ58xteesJhUnBI6nNXG4//wpu3jupJ05OWPTknwnNdFBWj4pKe2U3CZmJvzavzGWhjVB4Y5cLogYkgTOhhfqwXjgOy8v9I+59DjskyPqiTQIIPlTaCry+LhmA6wUSQLlPCcsi3HJt30mHUmpnxgTisfxEfqG87aws1s3byuOekL9sKl2qmtCQBNxUw/nG3mLkyVZJeIvrJCe94Hy3HFpu+5lnpmZ8TE9JmncX2SRmVUv8vLw0jm3m1P7N9Gm3K2T/1GIvIJyc07ltLuVpVO4XJWJ/Mp5ditDJ+qUX05hL7t3yrcbSdjfp/z+7kKV/XIFRT55XpQlVNcpQLnAOeUJhII6ZZa7lf3uBUXeZSq7hz3K+1ZUUG4+jMpplFVQmMtu5XBQ2Q4dJUw3Kk9YYlDgTDrAZaSXJjhp4GGuinnw1iNACDNuigHDkQAKGAsMfLPO3aa8Pch9oVt2+fJl/y728GMP+7Vl9T2enhJzlKTXJ+bEY8MwKbb18zyRS5ICrXG5TYjZChpMMpyN9YtBikly7RrvUQJ0gCEbNDjiwe7Uhx5+wB599CF/7eKRRx60Bx68YA8+cMEeeeg+e+zRB+38udMCUkmsYuosYe4KYLY5/iEA3JLONXS8XwmD3t7adaBbWlqyzQ2BlNqBzSZV5YtU0q8E4iV+lgsHxdg5xsE3SJYtm1s7dvzkaRtHclF+MH7O4fFqCEt9fnSGfBscI+n3q94qnB8EcCVJ8vTSjVu3rSExqVbfUn6SmNQ5gA1tDYADhJQRmp6ethEBEm0J0T+AJFItgMKyLGBeVQGR4JiMjEtyZRkUKZJveGOjFUmyI+nb6JDKofoMVfvUXv0uWTIpGVabVyRpskkoLa8IrNWWfPvjeAe31TD5QPGtELDB38eWxgeK8kgg1gRqxOvRK2kZHbGScCjOUKZzlOBbn4MubcRkbHs7TWi+/uJLdotXSTa3fNyp8XxCtqJ+pC3HJicknU9Iuu/3110AY3hSgF1DfT4gIOe2HsB70m/bGRKzLSRYypaCOuGWU9kOHSVMN+rEL8Otkx9pR/phzlU3d1T4daJyXtg75V+mcvo5RfyyX7gfln7iRVJhL+lK2LVu/sT1xegD8unFs6xyyt3KOkTlIsxB6u1QNGDe0HmjHsUMYb9bFdTJ716obtTJr1Oc3K2s32u6I29BKa+5M0OHwXEMAQu7FgkLQwJMebevLhBgUXZ1fdWuXLsi6WXYHnzoftvt25Mfry4IbOXml8MLZBi8gNIIzF/AMyQQHBGDHRJ3GhQz5LYUP6ohhjk4KGZdHXS9V+lRTJjyiJj7HveH9u1KclBplTTfjVh625U7u1uROOdmpgUAY5J8Ks58KT8SIct3bJiBoQPsSICAD7scAR2uwAOEh0eQoDnWogwg+bOEyQ7MaZWBXbpcSMBzShcfeMD61C59FQEKkpBAfoBlP7VN364klK09AaYkvF52Vk7YmTNnPEmWBpdXVu3qzVvWXx2x+aV1WxcA+FK18mbTzYCkrl2BOWf7djQZQf6inZlo8I2OyxvYwckZ0vmFRbvGURABModT+VY3OMDypcCiN933WlHBuduV5VWu1KsOcX1gn0BpUNI9S68AmRpb8bgnle+mPAFFv4U0Tr+wA5dv9moGZiCqKZOwNJYGNbmASXEGlrbnCjlAEQmSMRBSO0urmOWlmEjcrDKzfKtJiTp2QG3PBp7Ll960K1evCxA1CVBbcqEA997SX+cunLdxASTPjlWGxjTmWDVJDDONu15fpua1DmZLdSE2NxIh4frOVsYbEyH8oWKHDOXLfxtlOxT2XEd14pW5CupkD6Jdy8r3TGSq7B72KEdZdaJyGY5Kh6X7dsgBElWYlYkqJlXo4d5NP4x6YwYXle+m8jBQJz3SKqcX/mHOCenkIIpGzRu3m1sn96BOYe9G5fFy82HqMMrDlfWcym55vJxytwhzkAqKnhFvc3JBoCB+UAwmX5Zg0KEXbszQIygA4QwEJBJpGLgS0vg3Ii5mvnn7tq2sLonJcjMKzHvM4xMOBggYMU54pLe5ma43Y7MIm284j2jbDT+oL3FOYCLJTmZAsspREEk37Phsbm0or4ZS5SA3TC195+uVWZGUDjtcJeHJfWN92Woba5JeagJBpJiapLA1X5JDIZHxGj7A2FTaLBHztiHLk5QV6dUf5fYfpZh5UfY+lXtYbYTsxoamE8dO2tzxkzZ97LjfO8pyHt9nYfa9bD7ZobGUhsy7kuw4jsAGlTNnznm7rq83bX51T8C4qonEuCYVPNOlfNjEQnpqW8IBBPQB0hTAwFIwwDM6RrmnXI2ozVmupQzcosM9qwsLt23x9ryr27dvtRS3BXEfLhtuuC11Z7epeGz62bTNRroCrt6sq38l+WpSwUUOfGdlQgLA8g2VJfBBAQ7jyA/WF0R/I+EiedL/41MDXq4IwVKwjztvLwGrx01LyZ6H4vlGOY0PNhnRFukx5ZrfOMRkYGlxhb0cdvLUaTt79ryfoWSiNjA0rAnUuJeB9gogpg1ZnmVDUF0TJb9YQMDJJI/yxKbD/LcTVHYrh+sU526pzEPj9wpFfrkKKruFOeqd+0Fh7sS3y/aDKE+zG91RpyLOUeIGMU4IH7r/Hgv3g3TCHpSPAHJbBUwzvzDnqpMbioGadGVWNCIqwDH08M9pn51lprehmK1SlrIKd/SDzNFA5YYqu5X9jkp5Op1UmXK3buEOiwd1CvN2qJweAwx+zlJVlWU8MR6a3g+1S0KCYcG0mWQjZW7LEEcz+IZ08sScJIseu+/caRtm74kwr1Hb1IBUn3BbSY+kyGIMcTQDiQbJRpim9Af84PigmNmgGCrfu0YEXOiAFRJgowED3/BXLVZWF215ecH1tfUlVzzF5brAkGXUNenEocxIjyyrApiAJ3aWMAEXli0BR76ZMcZh2sJFZ6wwWm8ngV2/0uFeWpMEMz0+YufOnbOL9z0oyaTqm5JcolZ8z0/SCQDJF8jePQHEtiCAJVf5z87OCliPqaG9ef1V/qVVgfVevwAbYJRqqvEUn2XtYQEkRxcADZZvN1S3HXasqmyA0cT0lM3OzdnssRP+rVcc0jewrNY2/OHhheUlW1hashu3btrV69dsfnHBFleWbUFtd2vptt1YuCn/eVtaWbTF5duS0uoOjEiQSNG82o8aVH4Vn0AMepm8XAV4w5QBM3SUt4HqNqdyYWfnrXre23RbbZPGEXyIr4vp940kWdEffzBbOvEA0sEK18EJyjWBAOTWVC9vQynSI5xERIXl5qG0YkGZGMvEB6DViT4ZAoo9LNMYBrw6mjJ4v6trSc+/2WfKQfwQt332I1A3/ll270SMx1BBZbfcD+rk3qkMd5t/nl5Qt7p0C18m77dM5d8dD/sGifJ81B95n+gX1VIdl1jvtYJC/0bQURoyp27ho1PK/neb/luho+Z5L8sSs6gy+Ryi0Nki3aJiwMXAI1ja9JC+lcHM0kv0MEoxGhHfx4Y1U0fS5I3FZTFhpMezp4/b+AhHKU7ZuKQN0tqQ315TDETMrSIg6e9lw4wAkE0fmslXhioC4yFJQKO+bAhQkRYbbXgjkk03HCfhWyAslxc/lpcX7fbibbs9L8YufWllQdLgqoPl0pIkrB2+jyI11vwybP82B1NGwlOpeNWDNyHPnD/nDNyf/IJBql1YPvQdvWoLf0R3kO+FQnLGuiaPfdIkYNrx2RlfKj1z4aLaLoWjLXuE9jHh7Ff78KRTpb/iy6uxa3NqasIuXrxg45NDagfeF67ba5evWM3fr+Q2mQS0HCdy5i9KZav69zn/oRd5JBgCyARcwxW135idUt1m5477dzk27vR5HSQxqQ6c7+S7qUtPag/eh9xVufv5Ljw2asMTY9YjKXGgokmS0hsZ5/sx5VQ/DQ1qbPQ5SDJZojy+eUvtF0DVp3o2JX1us8FGvIl7UpWD1wfd37aU2QFSenpo3ZtOkwm+7ap91O9s2GGC4DtQ+wcFsMUD1FLwHTbcMJlaE9DTNtS/oXHKxACgBiAh7vzpkZ1n1NLLHTztpXz5CdBfikt6XhaF5nuz5C+P+42ig/hm/E47EWVF5VS2Q+EW4TuFuZdUTp/6RR1DP3oZ0njvRG+3HlEuB8g0+NqAhj1UZIQeCsrDYQ7CP08nzBB6e7DfKb2h+OF0Ut3C5XZ+eKFy/zBHmHAv+wVFmaPc3Yj4OR2UZlCE6RQ2Vwf5HaQi3cjrMMrrGXHzeLQX/rjRb8y4WWZqiBkNimMjDU3NIOWc8E0NSEP8cGtra77MV+E9QzHvYwKa8fEJX/ZDCmQzCAfBn374Ietp7BknGZav37KdzYaNVIZtWAA5ILCgTrBFmDtSyh6igxhnr6TFqgAS6RQgQLKDESItTAuQxsQ4/ezlmCRL6TBwAA2mzcoBkiZ2Z34CVM4U8v2rIkZ+8vQpe/TRR+2hhx6yEydOOBjDVGNsRftQT84Jnpg7Jv7cI4mlR4AlQJH0B3CKy7KiaxcErk89/aykxh1nvL0CCX4HgAVEmrTtliRBrg7jFQ+kQs7d0o6PPf6InTx1XO5KT1l/8g8+I/sZfxTaw8txUO3Fc2GkS3sw8pDkkdxg5v6YslDFv0ny3VQAx7Vt/ZrgjE7O2LTqOXP8lE3NnbAp6SfOnLeTUhO8uH9cADo1a2NT0zatug5PTlqfJOrhcQHsmdOSRtktPCIpW8ApNYpEz/2tkiQ5bsH3Tb4RMomqqm9rG3UH5G2NlXVNVm7dvG6jGiaPP/Kwt8OYxgx+mOP3CqV2b/MVUJWl91PHjqntm+rPYU3ceu2Fl17xox7Lq+s2PTklEJ1Qvuo/ddgmx20EjsNDoy5lUqabN296X7Dbd1CTMZagmRiMTkyqzQSSymqPcai0/TcgM+BIm1Km+N0FYQ6V/77K+luhPO3IV3/3KQdOjQsU5lD4sVsaxWeQ+BRCGjl1ygMVdQl1FCJ+nkY5zZzKYVBMXlDx2+uUXgJKJpvwKFW7UNjTRDMpNhOimBTFxKhTujndIUFCeeblhgh7N/ejEuHvNs5boahw1CcoNx+F/rDKG3S35SvTUeMjCd4tady5FMk6l984Uh1xgEFyZHmT5bDU3hqYmutXh0YEqv1izFO+0WVSkgJn2IYkOZ6YnrRjE1Wbk/Bw88pVq/ZVjE0qbLjwb1ZSe77skcq6h7imAe0beaTYqs/yZ1XMfmSYDTMjvgsWxeXcSCHpyIDKWizF8c3LfxyDAyrThM3MHrPjZ065NHXy3BmBwKxLSANimkwGqGuqT1LxY+KHxZEFmDnl5WHiLTUO5frCF77ggDY7O2wPPni/wIXdkMNKSz/OfpaCVYddtZOLn0jkxQ8cNqZ2ix8wm4QU0B4XSArLFMZ8F+2Vq9doDFtb30htxe5e0pc/5aGcgCUAgBTHkisXKPCeZmLsasLBftVPbSP//kH1n+pSGRFwSrIcGh7VBENSourEsYghge6wQGdEoIEaFfCgWGKnHZEQhzk6IoBh5zE7TNlduqcyACYQ0jlHL9istLxa81dHbly7avX1FY0Ts5MnjjmwIn3zRBoM3ttJxG/PJ9eaZGBmnsQOXIRHFCwSgGPScHth0ZZWVj08Uj+vqPjViLVN/6693WBXco+XlzBIx7wO4/dKq1+5q7WpMnDpPhIzC7v+y5e7j/u3QTkPwZyPq24qKDf/UVOUJS9nJ/WfK0XZBZCAIJaEwrnihxrmPFwenk6OTs/NQZ0aKQ+vEadCKC9xP/RQYRerOPBflCNUXubc3Ek5Az+gE/eVsyDMuf1uqFNeuIV7WS/TYfGDusXvRIQNAOhG1NcXtxQGkBKLUvOpf/olCYmx94gJw1B53qpe30ibaxQHEOHFbr8KTQA5LDFhZWnZTkjC4+jGgCRCnlDicP9otd+uXLosUJSkIcmxr4fdmdVWuRhyXk7ATsyTq+z6pFjSREeRz4AY9SCAKaCsCJjnJNn69zapmbnjrh87cdJf+OAGHGf03IMqCXRCkvAo0oYAAsABhFGAO/WlDJSHevkMXMx7QEDmjSLg29rptbpAESnxi19+3iW2cwLcJ5560vq551MAtqMxy1uCPnuXxA0IIhF7uyqDXcUV3jnj3hbQAY5IvPc/cN4uXjjO3iTbWK/bl57/okszK2ubksia/r2NJVLKSVyApUdMnu+17Ojlu28627nhit2pSGC0J2GRkJGi2OkK6DGZoL25FalfbcHRhwHp7MAdkNTO0Qde/e/vY/cw3x2RHtNkxSVFpcE3Ueo5zlK4QLFf/SbhWKA/5mc5kXSvvP6aba6t28zEsF/MwMYpLp/35UuGmdqaNqeuDmZKIMYWbccmqZGhAV/aZVXAdxtLkl7XxIEwDo6aEGwKALkmMG3uSt9sqTNp075MOuhfvi3zDbSmNNjByvjliEcc88hVTODkuU/t0ZmHuLXsR6DILyi3l/2gsr0T3Qs+dpR87hW9lToemYo+YTJfVi5BepiiwcqNVnbLw5VV0N24l4dIOfxRqVsDondTb5febvlytzDneif/oLJ/UCe3oxJDIuJHKlHHyA87CjMbGjaadX8ZoVeMGEmNF+03NtadoUUczg8yGfGzkvWaTUkC4ezdjhgWX3ueeOxha9a3bZXHasWoYLrM2vliJk6tQcJEJ5WBOzkdYCRpohhBcnV3ll/5BgVT59soRwj8NhQpytorBQDA0JF4BqvD/uAvwNIrqQ4pbls/FL5FBRgjqgSTbqvEoFEw7V6B42BlRFKRmLIkscvXrkuC2RJQmz346IN29sJZGtKB05fpKK/AkSVUB3xAGImJb5KqB8tDfE/j3GJD7cu9psOaQDz3nndKKlaRVKwXvvZ1+fMiByC5bovLSEBsZkq3vQB6AIiyEFD1Kg3AShZJrVv02WbNgRLgJBzSPzrxGAf0MX0IH/fJkQgAgVi9Y5JEGM9HdUKnPXz5Djtm8gY81RAsr4+O8gwaRybMN8gsr6z5m5x7TbOnH33EeJGjl02BUi5YMwrJjPHmBUljUTmpD/RXfeGTDLUHZzj9zOfIsCL2+Dik/ItL836Xbm1l2fqUDpcLcDKFc6cu3SI9a0xwNpTy0wachVzbkF1h/dLyot8TqV4qV+u3UgK5+L3E7yTMnfSjUIy53Jzbg3IzVA5X9s/pqOUppxn6Qeow6hQnV2XK3Tr53xUVoAhFWpFvqH1LrN2oW5jcPVed6CD38CvrR6GoSJhzPSjC5CrcQw9zlOewMpXt3ShPG+pmP0wFle1BndzD7aiqTMzgcyIMTJIlKZgQoIgksKFZO99qeNUdprTZ3FT7pO9HABMMBzPSI8yTy6ErYjz+xFGlz55597NKk0PaW/bCiy/buoCBZcOd7QREQbBudrcO9HB2UADZC0hWkzSJlCNQ5JsaEk4oACcUQISONItieXFgiAvHhWSSenjeqAep1CVSJKdqEV6Vpu5FOXKCcVPOnv4h25SZNwN/71Of1sTBbGJqWNLjE9YzPuaP+7LxBQCHObOzlO9ntCfAzhuFIZn1iUlzftTvdRU8cWRCNnv0kQc0mbgoydpscXHN3njtdZduuThgSW3LBIRvsgFWMHt6lQP7fA8cGUbSE2j2sYTd9NdN9jgOw5lPSZt+nEZ15UgG3+yQPrlGEOU3DUnxzdVVARApL+UjMz3lUp+bk6IMPolgLAiMaPeNetOOnzhtV69et8uSIEerZu995zv8KTH1lJ9tBAxdQitA0dNXf/Wq/yGGoE/CVG7qELsQCbctyZujOSy5Ls4v2NLCoiTIFZVtS2lrMqM+Zbe07xxWuQBJ4rjEHLtgyVdjlYkafUEpYoIQpOZKOuWU6kQH8Ymj8hAo0s/1cp7d3N4OdSpj5PN20z4K5fmUdShfdbxrVaTRKf1QGst3Zkqj5Cqok3vZLdyDfBYqlfvlBQgqxwt7xOumypSnWc4jp/Arh88p0s/1bvkehTqVJS9DWS/TYfGDOrl1owibhy8DY7m+nEmDacDwtsSp2KjDzsYxNrOIEcMQiQNzZJlUKYoJDfpOUZbf+E4FM0btSHyYO3nMTpydUTq79uIrL/t3JHFDlwB9GRxWqwENQ8LGjk+AkmXYdBk8YMfNK7Kz/FoopDLSQLEBx3dS8p1NEmNFjJAlwl3F32NJF4CVVNOvMH0CyvRhSz8hKUDSP+5L9AB4vK0oP+VRGbYFUM3mrtpjyK7dWrDf+/SnVRez8/ffZxceuF+BFEdK7FvAK5CQ3iPmzGX9fPfiOxfSN+XknOWQpFr/rqqycM6P9wrZ2DSgP+945infBAN98YtflKS65hIpG1+4AIC8ooxF8X2Zk7OI3BY0OjLkYMmlAlzwz9Ij3wA3N1YFUJL8t+vuzoUB7A71T74BijK7dKi6+6MEqgfHOfz2IOURwIw7/cSEBr80vtTOQhiWayt8L5ZEeeXqVVu8vWQPXjxj950745cb+LWCGiMOfIwzxp4zs2ycyu6fedSGcUE6zk2BHDuQ+da5sqr6aMLFRITHvFlm3dbEi6e8xJBUBwE+gEt5C8Udq3xzZgJYUfsDmOQf0jLjGIpyoRyYO1D4B4W5rEedjqryOGVzUNlepihbXoajUh428j5I3Ssqp3Uv04YivSg3ysdFWILyxiur8A+9rILK5rI/VM43qFvcbiqonFZuj7zKKig3B+Vpd6OjhAkq59GtDLneyT+o7B/Uye0gOiiPcv3KYflWxT2shBoQU5uYmnTGzoTIZ+SKTzhm6Aw27DAm7uSEacHcavWa1SUBvO8D7/fdgsvrNbupGT/LeizHJYBUfvLr3ZHbrhjbnsBkV8x7N7FhZ1ximMz2mfiHYol2RwZUy10xkFb5ZsflBS4hyI2NGfEN0JdBZYYxwvTLirpQHurD5g++mXKtWb2xbb/9Hz4u5mw2Pdtrz33T+3xH5G5j0zfA8HYq7UEafJ+Txc2+eYi6SvWqrWJ5mMkEJeYLsLJUm27Z2dOn7YnHH7WZsQFbWKrZV77yFePpJ86Zrijj+mbT20S8v9X++u/K8x3kRhyWmNMOU4mzvnmH9zC3+X7sF5ev++PQ2w2e+JIUuyvgEGC5oiy0mkAEoPRxoMKx7D3QB/AyaUkAFpPjqurBZImaMEGYOTZnV95801544QX59dk3vfddacKkNOlrYIh4AWDkoRq4T9r/0K4btwi5xMtkQpIy4QE4QNLLoV7kbC6XSjT4/iqpkqv9GIf0QbpgQBMutQWASrqosbEJHwNpZZceYHxkvIfRIb0Tld0Psx9Eqe5tyu2YGYf+21D5whz2XOV+od4qeb6F+sOmbvV/qyqnTvVKU6IO5IPgCAOgmzkoTyf0vACHUcTvpg6ju8nrbqncwN2oXIZ7bX+rRPldCuIHVLhBMIWgGEhpoKS/3uxiXkhue2Iw22J6O5Jqekc5QC+mviMmtcWGih3bFoPl8m+ftSs6h+4BzEadd/oqtqPEa82avfdb3mc94tc9CrsgRr9akxSwLmnGxHD3JFEIGJEi09II8Onw55JXnyRFcWdJjMU3NCmYI1eQwZjJb1AghkKiaSn55+DNUQHORcZVeZFO2v2aAAZdgoX78zWqtiGAHBoTUG7bytKSffx3/oOYa4+dPHvGnnjHs36dGd+3+jUZYJMM7UCZegWC+uOAyEQASuOZBqd+KQ/UMMumYui8aDI+UrFvevez/iTUhJL46ldfsNqmAFLtslyr23pdkpIXNh1+B08ADN/9ubPtfQnwUO/+Sr+fJR0aFrBx/EWDwa/Z29q0rUbNGpsbKi/nOdV3UizYci3eAMvcpNHDLlXKCvAzmVB5yVvERhcmIJsNziZytlL117jYUzlHhifsi1/5un3961+3uekJe/bpx2xjdUmpK392mza4spD2B2yTBErLJMBNxz8SsUxPm/b4pq8h+nmANjM/u6kS+ffOXfkL2zUJoG4N74e93l2GqfUNa2KiSQNnULmbltWAne10iQCTDkA9keqo/uHtzGRTuxa/E8p3FDoKv+pEkX6up3lCtEOMl3ZZj6ITPKIcTacN9usOvipPN71zOplOmEPUvaNyOyh/zPzeSiouD+j15ZJDlC8OxQxSCntiUij+poFEp8UgYLaFcgZTVBI9t5cHTG6PsAepPN0yRVr8mDCnH1cyhx2dMnIlVei5n+tSsuxT5KZmcXAJBciEOb6bBHme6Fgoq5RfWSUVVG6bIOxllVOnNukWtuyH6hXwoAQrsksJDJKCx8pfPQuYcEvbbpN+T8ube4oj7m5jc8fs2vq6bc9MW/+xE1YZnbZ6TQxIfGRibNwkVNji2rzirtn6wrw/NCteLQY0Keap9Pi+Ve21qhjVcx98n339tVf8uMUXv/qimPecGLYYV4MdkWLkg5yP42UNcb3Klm1sLwuAmrYtYYzdh36cg6VKSbVIqTyT1Sdps0+czJc01S8uffINU2VnF2o/zF9Mly9bMNgq4KVmSzdICRQmR8VQmwJCbqQRs2fZTSCyLYmLg+iNbTbVDPojwp/++G/bgNxOH5u2dz/3XquOTwis+mxofFTS2ZqNDyHWifmL9gYFqntDAqtRlUFMWsABAVBeR+WDFMmy7Z4k5arqbmLg/fI7Ozth3/7+Z21EhZagZC+9ekmoN2TrzR27PL9ofRw3UZ81lR7L3wANS9zqadUpjTMHabUVd+FukzVjgf72uQx13/FvpOz65P3IrU2u+BNoMV4UoW9H7WecLdQwYDm2ioS4beubxTKv+mNhecUWV1f9m65aXvyh347NnbIXv/aKffZTX7Ct+pZ9x3d80JaWrvtu1DGOtAjMuCCiMjisSRSXIDDGVVZl5JcdaIIFwFFGn4DVe216dNYaa2s2PLBnWxtLKnLNJ1m9lVGN4zGT0KiGUJkFfFxV2JT/qlTPaL/tDPbY5LFZPxO5p75USyu+8hKg91fV9mo7Ksm30UHVkHGCtMvwR3H2Fz7BbykmZ62JVfY7899a9jsNVd69D+VxxJlccdQpdFQwG9qEjVeh+L0G32ZZPnh18PHcXxH0X2kwyYFnuUoTKfRcseyOCjthkMT9h47bITo18TQK3VcMnCMqzUIB8GkDHH2e2oe2ZKxyqUSu+BbtSmGY8PkSvyZvoUjb8yn0PG90H7fKJ7XffkXdQqUeuUtyhg9QABh3QXT4USjSRx1EMYi6UcTP08nTPSz9g4jx+YdFb6ecQeV2irZjABw2CPCnrz2s/4gTo2Wo+YaWsVFbg5ONjdnA0IjPxll29AEuxmc922I6m1aTlCAOJwDQwGWnqhg/h8hXFhZsSGDwgW9+v9VqTfvs5z9nM9Nz9sILr2i8AtxivhyhkATgF5/vNMQqmv6+JLO8fpWF33ufiqCfjn8nY6MIkxakHrGhVn0h/QRc+Vjgsm6pHkkWgAHKX9fw71cNu/3Ga/6jGp2edCmQ3aUwZoBsTRODoeFxu3L5mu0IqT758d+3EU0IHnrwor373e/0Yy2OOOStcrJoyx5ZL4NmILuqVxOJSWluSdIiPz+nKCkWkOTu2mhronEzD/UZFpCdmZuyZx6/aGNDvfa5z3zel3jPnrtgtxeX7IVXX/G3IgeHR5V92hhDOgC65yWgpS1YwmUTle/wHVBfaYKAtM+OVpYuuZHI2071py2Z+PH4uEKmf+pffzJre9uWlzVZEUPhiSsmKbQvO0rpx9r6ptxH7NSpMxoD6/bpT33GXvn6y37BwpQmIBzTgGH6WUWVj/HBZI3vlfSiIMFBaEfMjD6DnaL7Ji6FY0yOVAb9cvhqRZMtScZIyKMTE5KMhxSGjVEKr/TZIdsjIAdsBP0J6JQWYxawosa0jz/QrTZCSiQvfu+CTR9nXga6RAoWfBAR9jAqhzlKHHJ2Qtrxsa2y+fhOk/tcT5TC5XY2QUH0MUTdCNPRTj64+TjGAMgV4fzv3esQeRxGndoj1WV/fNzCvUyUOxmydvO2uFMFUDtYy+UOigKhR6Yo7GUFlQsJkXB0QMTvROEX/pFmp3yC8jhlVY5Xjlum8M/DkU6u/6dIUd/DqByum72bKrdhbmf4sBN0eGTcz55xqJzzkDBlDo97GIUFKNkswcsRfrRB0ZHSkMR2N8XIFa5XTPbhixft+/7Eh+wXf+aXPCyHyFeWl1KeFFmR+JbHrk8upWbiO7jXbxWBZ1XcqiJGOaCAACaSoi/Jkp/Cs9HGrxDTwERtCbc0R/QfSb+Yb6g+dICpmFnOTE2LyQ7atsSQpcVFW+VuU5WH+iElrUty3BGg/vS//imV2ezCuTP2zJNPCQxOOZAq++LHyY+vO9HWocfMGZX6gTYHLPXjLdrz2LE5e9c7nrFHHrgocN+z3/3t37I1tdXpE8f9BiNVwyfEO2qDHaEAbcUOWm6bYWkb0AWM0nJzr2+2SYplSgFl4d5PmyMRwTCUPwDfB3PUbIRX9dkpmm4zmrDRkQlJ7xVbFQheu3LNLz5np+zc7LTiSsoUcP7+J37P/sVP/Vubnhi1D3/XH/djF9QTAARoY4MX5H1XjEH8UUER3oFKcQB2j+vSULp2DskDwAYsXfpUBzEO/WkxwHizrrDkpfrzLd3HWY+3X8telAXKV4baprujPL2cyu7lvLsRUhRjm57JVfqensZ9qLKduqbx1VZQ2S1Xuf83gvJ09+UBoAXIFRTlCFV2i/ETflDZ7juuO6h0TMkn2vsjdKPorOg4VD5gy2l0SzPyC//cHJTnVaY8fqe4OeXpdFPhX6aD0r0X1CnPo1C5zmHvpsphOtnvhspxtjXnBrR4yJdD5ByNEMfTYO637V2Y0KbvvmRJkrNqHCPg5Q1uc+Ey7e3NDRtTvC3OoUlq+y//dz9s48MD9m//zc+7RHXl0ht+Xk9j1aUSwI5LAQA7Fm6QbFQoV0zIYOac98OdNuZHEoqy+85EBSctiCXTXqXJERD0foABoJA7kiifFGqSFOuS0IZUT3bqEn+9lh4i5rHhz3zy9+13P3vZnnz8nN1/8bzdf98FB5u62kQp+ITAyykWlWawqgczcSkAiOUetwNCKBhBAaw+iy3Kjk6dmDxwO87Z06fsyUcesMcfOGWXXr5uV15/1aUy0PD6tZsOjCzRcg1ec5sLCKjroIBjQKURIxWARtqRfixpJXekSaTKdEaSsvBAAEIxy6rUZ08TkaHqqNqtYpuSFDdqmiUoXTa/TE1OOgBNjo/axbNn7JOf+Lj95r//FTs5avboQ/fbuZMnHcjYUAPYUQbyj3qmCUYqX/xeoqwQ/MfBVWXiUvT0tua2L+MjLaIAe0CfPiUelxA0BIyo9FpM6h/qB9iSD/fbsmmHfm6R5+8BCmubfxyVyuEPsx9GlC/aI9okJ9LL/bspqJN7N3U31Cl+KIAoCHtOYe/UJq34/ptqU8tdYybGTVl1I35y+PM7Rcfu7km7s0DouQq30MMcGTPIosCRFpSbIcKh3FzyO4zuSOsI8ctlzlW4d6O7Ld8fFlGuUIdRHqYcJ+xHVUFh9/sp1evcEMMVazuazXJHp58lFNjQtjBAzp3VJXmNVitqcO4Y3XNgAdCQHnvYcciMXwxvTBLIf/N//RH73Ke/bM9/7nP2qT/4fbv25hVnlgxf7jnlnBpHOLjCDjBWYaTaM2OWFIPZpV2wUkWZ/VuP7EiY/iNAKnCpI0mMqNiIQfiV5TVJJZKaxGhJk/cFOYS+tZMY+ssvvmA/+c9/1Z46X7ExTQAunj9np04ck+TCxhqlzcxX4WLMhepRXfnGiRlGT/0ACXZS0mao2FUJMKk5k1IZmFywBDs82GcXTx6zdz/1qL3ridP2H3/9P9gnf/fj9tgjj4tB9Nkrr74hUERyELM3nnCSdLQpgPC3F/ttfHRcadM2qc14wd9vJVLbono1WfAbitQnvgzLN171uZpPfa960Oy9bLja1SSiqbR3/PIC2mx9tebLxk89+aQ9cOE++/V/97/Zv/3Zn7bV+TV77t1P25/6vg/bpddfEpNMQEf9IRgbhBuKtoPQOykkPcCNXayAOTyIiQ3gzHcpb0MhNunybYo9BUiP3KbjEqG3b0oLsGXxlWvmOK6kSnre9AEUfOtuKfo8KLcf5Hc3FHXIKdwOU93ABHWQ31HUYeQTQCaM+i0kPeGIfyt0ldo9lH+7RGVYs1+l30vLrnGaJpp5GOIqMamCO3h68APPI9MPlSCjw3J1EOVphTnyKOdDITql2SleOS50WHmIc1CYg+J+o6lTfQ6jPE63NilThIuwZfthlIfv9GMRB7XegYoNDI+l1xEqValBMdN+l9bIhW966ysrYkySfMTltwUyfMNjEwEMX5zQZ/4A59rqsr3vuffYn/nh77bf/ujv2e/89sfsDz75KUlE11wyhOmZAJK9LlvNXV8uFQbYjpSblad/N5IS/KQyimLQ+w9CeOiK0m3LEea8lRRvMXIExLFSYfg2NTwkqVEJLi+tS0JqSCoZ8rwvvfaG/fOf+JeSeCURPfiAny989pmnfHMSdY0fnS+PSjlDlvIvoBp7afwnM5tO/D1FtcuWzGxE4b1I7FCMVZfkKLIYfK8KeOHknF08MWczY0P28MXj9lu/+nH75V/4Jfu2b/k2geyuXbt6y9Yk2fUPVH33KIDnlzCojr5DVAAXiu9ufapb/+CwDUgBjJwndd3NmvjIzgRICfpkhPOnTTa18HW0Z8AWF1bs5vWb3kfHZ+dsemzCfu5nfsp+52MfteWFhr3j6fvtQx94n6TNFZuZ4Aq6IQc5KCYJ6IAjFHqMt2iHNPbUfWqrBIA9frkBtwZxF+xD913079qcrYz0PC2fDIkxysyOXCZDjGvyTZdaqD+UNuM3JlkQ/Ui8pDOmAE9UKl83ivhBZXtQp3DdwubEOHe9CBvtdDfqsHi0TzegvNeUp3lY+r7Sgp6VJ1cHlRmd3z+/JZQTv03aUTpjxS+S+PD3fORHC+99FAkd2lEeDEZU6O4knbHjdhBfRtkJg2Iwuxsl8x8A6SfVSicLG265fyj2eMFy4p+PWcIUquWjvMoKfz7yB1FnyhUNm9ySe1l59dw/wiU9qOye66HcrrKV3TpRHibCHRQ+KA+bhw+7N1dh7qby8Lldf1x5WwgQ9jbrNqTBxdLo4PSo9QowuBic4wL1pRWrr63bwsqCHTs+6ztG93aa6v503VeVVz80g68Oj0sSadi73/Mu++pXPmc3ry0LNG87iE3yMr7CIQmQK+cb91iuFVNsqj85MsLB/x75b2twbwlE+gAB2V1uVF9zsL9fkgGbMVjigcEQD/lUrFKjiSU7zWVJR3EBS5emFJCxUtUEoLZes0994g/s3/3iv7WlGzX7zg+90wH+iccfs2ff8azXp6Y6c3tMH1IXop/SF4tWb2PiL79DcpWustIOPlpVT27QQce+VW/o7441fRlSkh8RNbMmDvqgkmLz09mzZ21hcd5Gx6r2+uUr9rM/8/P2Iz/yN+3VV14Fm73ugxXOViIhUiaVh2JogsPuUs1yHDw5kgEo8iwXbYBknsKoTaToI46moNNevb1V/Yx7JUU2/Zvj6tKyjY+N2bkzZ9RfgONP29e+8hWF2bMPf/e32we/5f0uAW/W1vwShOGRYR9GOwJtQCqAzMFS7bCrQrIxCz8uAnB32Z0vFf0MB9lE6lZ/r63VbLQ6bH/iQ99uk1whyM5jNuaw8Urt5axMGXLJBRJzurh+wJZvrciusaIJ0bLSOvHAfdYEONUGcDF27/qmRM9XfSbmzDI9PBqeQR0Sp92v/Iku5zUyU9LC3FIklpGnk1HZ3ibFDU1h3OZl0P+iQOgu8cuc/JN7285//XGvpEe6Yfch4FHK4e4Npdzy9PkLT/SRntrPQ7XzT6qI4wmkMC03yFdukjERfUHgUClF6p9+nUn5AMlUKkUHCmAMcMzNQa3C3AUdJU5qgBQuzLlbXrZymXKK8N3ooLj/qVPULW+bg1ROZfthVE4rV9vy5ztkX3XENmBgMC0xHnYG8tuHgWzWNnx3KTsIT508Lr4g0BFzrNU3nf9ubtf9WSp6o3dAskiF68m27b/7W3/LHnv0rN14c8V++zd/wz7ziU/6ix/W2LWR/iEbkZSjGL7ZhrxccpQL59tgXsCRT/ZF+/hQcDSYnxjirqSjXXQxym3AQWbuVEWNjE4qOMttCrvdY7evz9sXPv28fep3/8C+9Pwt+2t/5b+wiuIcm5v1J7KWF5ecmY8MDbckIx+nUY5izKEjUXI+sSUxMWsNfynal3VVb2elybc6whLGH1Rmo8n6qk3zhFV10O47d9Ymx0bt2PSUv1Tx5/7sn7WpqWnFa9oVtdubb16zugCXp554+QTpmE08bGZnV62mKirnoICxklRPReCkSYL6d0/S5a7UXn9VSvXi/I7AdHll1a+OazZ3lM+2jY9P2tnT5+zNK9fs7/7dvytw/KrNzczaRz7yETt98phfQDDOTUqq67AkPFYTWAb1+hdE/agvy8yttikoADTaibbp7efbMd9CK/59m6X8sydPuETJW6IsnXIWlDQ9rWg/pHAlw1I/O3CZGDQFvgAnEy3GE+SCiuKwPM8uXijyfzt0r9LolE78PoNyM5T7d/ILPffrFv4gijS6qbuhzuHT2Mj9yul3jrefoh3Lqu+7P/y9LkHmieYqApYJP4hZeCjfoSjlInlh515J7H4+BXcQW36MM9LwMysRRyryDUqbA/ZXNPf384RFnLJy/8Kc55HnRdXC38PCbPfVOUl44e8u8oPJp/gpXOieRhEOCnOu52HIr+yWU9mvHIYfP5SHgdrlb1OnNJjEHkSd0gnSHE3MRNKbmNyoJJP5N6/a7BDnFjdsb6jXeNyYy7Z3G3XbWlmzhoCyt8pSHmPAxKQr1thp2ICYGIfbB4a4NFxSzECfGF66YPtdzz5rl179ml19Y8mWF65bryS62ckZq/RVFW9E4SW8ion2yL3CTS5SPjEX+PSJyfnl3dRXZi4S4FA4T2a5WWVuqCBNjUGYfg+ApgSR61h+HBysiqGCUf1Wr23aC1970a4LaP7hj/19Mddd++//9t+0vr1tW1y8bXPH5ux+SR0jkp6QcCrD6aoyDsirwdWOKoMU0hbSn5+vFbEpyH83sm9xtEOgsIW0ozSQKnlf0wUP/knfEghti7Ej/rlsI3ChrVy6k2SIZMd3WsJXBfAf+43fsr2tHRsdHrbVlRW7dZPNO9s2wMUFHkdtj9TML5PlctWZZVSkQy4fYKm1b4A7aTV50FhQtd2PjT8s06rh7Ma1Ww72F++7z1aWl+1f/6uftI/91n+woaEBu+/CBXvXu95hD9x/vyTYdOcp/Y+UyfIxrYCkjaCAHwryMSqFZMlkB6Bsql04FkP74s8yqL/8r6CMRdqVvv+m9z1nxyan/Uxrc31N9dcYVLq+w1V94m+akqfMXDfIBqyVpVWv9xobfKpVm7t40WrKzxgX+uerDsqTXxtHQzRfSv2reit7/50EcMdvJtzCHHq4o8frJOGvEJkZys2Jkn9yTytg8Kb9ykdMZu5kR8GLIdozKbe27DRo269wK/whypK7hRnaX4/OxBI5dWlJiq0oqY7psgj4NemSF3Vo58PvZB/xI1G4yDuKUy5XOv+IRX6FW06RR9+HP/yRH43I5UTKFJGCwp67ydKyu59XLFHuDr+AVN1kKJHHlaJxymXZZy/SzCnygQgbaZVVopK7d0w7f/13PQdIiGGWUzt8CnOQHsrt3un73XLK3cphyvZufRYU5n1ud0Y5MhHVv18p30ENzMbKko0qbY5v9Aogh8eHrS6w3Nmo287ahtU3az5D3+0Ri9VA35G+yw9QoMU9qHzL3APwlQbAz47Umakpe/bJJ2zh9hVrCmBvXL1uX//qi3bi2AmXRnjgeFjAVhVj7+X7kSSZPg2utCFDDEhl86vClCa39OwOCKA0JncldeyJIQKyfYrrS4hif7wrWRkbF9YM+iYTduV+9hOfsFdfesU+/+nP2M//1E/bM089af/1X/lrNiKp7fWXXxDD3bOTp07b8RMnFJ7vryxX9vtmIq6XUw29zf0VEjFt6sZ48k0khZS0g0TDcmHBOOkh7yf9iFluBTh2pTsfUb1g+DvcOCOp0jeeKChLhCwd+ndDmXlF//jcnADsur3y4td9s9Orr71iX/nKl211ddkmpmeEj6q/AJD7ackPSZDHgjmqMyRJk+vrWGZO7Uh/97vOmdQNPyaRrg587dVX7J//i39mv/Rv/p1tbq7YfefP2vHjc/bBD36L2uW4pDlJoGJKgD4Ax3LxDmOhGEf0FXWM3ys6//zxaNcByLTEijTobcNEy5eLKVMhdapNzkuSPjk751uTaiuLaiuBqiYS5AnI8nnFNyINImFq4rC25s9jDY9OWE3p942O2+jx47attP07qwo4oAb2jbteKk1U4GuMXZWbvgoq/wbD7uXNqG1vu+MWzuFfipalX+ggdYnacffzh6DcDdP+MKn9W3REBrEvzcK8P93OlFozhU3hk95OI3Hadr2Te7Lrt8JgFLXyKpU37w/Mocg5Ya7yct87iXB93/M939fxG2SecFC70O0k/XZ9zwSoQ6V/+iV55ZJNlfQ4Mu9zT3bcQ4V/bg9zKlI7LIolj3R4OUsztxfmTv/wJ8noEFelDtP/ljkIs5eq5Bb2srms7/NXfmW3nHK3VpzMDUYLdeovqFMcqOXeOdqRiBV6gIWkeiX97AkAezY2jHcedwf3bHR8xKWiXTGt3ZpAEulIxeU3jeQPo4Kxp12SwwIwNouwYpDAcVAMisu0J0ZG7QPf+m12/Y037I3XLjn4ffoPPiv3MRsVQPY0JLH1VQS0knYk6QCUfDPkGSu1qmb6ylSAZZJg9qSjepRnj6TZxYVlGxQwDyksAOYzcjHl9cUl3xj0q7/0i/bay6/YL/zsz9nVy5ft2//YB+3/9iN/w+vy/Oc+K4a8YadOn7AzZ8+51OjX3Ynx8g2P/T9IOdSpdW2ayrUL4LC0qnLyjU0O3n8uMbLpBKkjZtQAhyRGGD8biJBAmSRzxdoO16wpHN9it5UuTL8yNOxn/wAkLv3eWF31i8CnJ8ft1u2bNj+/bPWtmr308mv2Mz//H+36whV7UwC6LXAhPlM/pLQNAcbq6pqNCCwoN528rTKzS3V5edVu3Zq32zdv2c/81M/YL//yL9vv/d7vWq22qgnNmNritH3Tc8/Zn/yT32szMzNiY7v+dBcSqBITQCItA458B5VO3QFCJgDZOMbkbaU6MnEA3CgDUw6fsPJtV2OB9Bpqi61CnTt52s+v+v2rGpMqvfpVeQC1aitWFPy7ssYBtxXNLywo3T0bm5yy+VrNxo9rojOheksC5zwhbd6vNg+AZMyyIYw2oS/oU/2VV6EwF3bvxszunKMIgzmvL79JfktBZfv+33gyJ06UCP/89x6qE7X88iRFdwbHQeoQRtEtn8OIsY4Um3JRbcLcciNf1cvbrrAzQcINH9pEneDZ7ytjubxMPJMKP6J4H6GVlH8ikt7zD/7hT6DvIzINFRXvpnPtD+QVyhTLD1AwcNXctYhX1qFO5jIAlPVu8XPCvZOCaC7y8B+c3NimAUUYzsm5e+Ef5MtbRZigsIdb2Rz6PrPyC7dw70R5nFxvtW+Jon26+Qdx/dpbJZblAIF+FaW/vmp7Szds78plm5T0uDXQsLlTc7Zd37T6woo1rs37ofrlvbpt9avtFKlP0tzWblMz91EbnZjxF/k5t8cyKQ/d8jQRV4hNzc7a1uKKDcwds0ufed5+7Mf+gd8/yi0utMO3f/sfs/e///1+MThLYjYhXT+8miTa6tioCaJtB2kD4JLkiAQpDun5VMeneWfLLwKAiTfrdbt5/YZ97jOfta88/0UHxZvXrtpTDz9qP/Jf/1UbHx1xxvuVL33Zrlx+zc6dPyl1xoGEy9YHkUDZcOQSikAYCUegG2MMwIPZ+zcw6SzboW8LoNi80mzWJcFpMqE8uOoKKba5UbOaJPAtJDakZEBDIMbyK28c+v2xSsMkvfJoNEunnAUEzMjnJgCosk0LrFY2Vu3zX/qiXbm+Zj0Vs/k1VZ/VJkXXXMNmZ8fs9ClJYAKJiYkJlQvg2vKVgBW15+Lioi0tL8pcMznZpKq6rjTmpnp8A84H3/ecH3PRNESTFLY8mT89xTugITlvqI15Ao0xyllZ9F0VEICkLYIAQo6kcOyC76/rjCXVi1UIb0tWBNSV9eaupNkt/9bKOczn3vVuP1pizU1rrK6oLAqPxKr2ZWWNTVQVJGeNh+rQkN2cX1B3DdvQ5Jy9cPWaPfie95gJYHvVp02Vq5dLKNjopKKplLYlRrypMcxSa6/aB3eIesTvDvJ6qT5lt1yP+rZ++87sC7OIaubxg9LFEUzzkwSZhyF+pJGnlZtbVPz+2+VqT1L25ctMoKBO/uW0wy/vz06UNqe147f1xLda6WqS4lpeJhFXD0J35p/ybZc1jS3seZ9wxzNmsJXx5r/PQmce0/P3/8GPp5AZEaGVwB0FbxcEM7sC0QnNoMW8LyyzvII8nJzCH/KBXlAeLzdHWaAwl8uXU9kt0isriGakDFH2wwAy8s0BEgWVzVDUr1uYtwqQ0EFxOoXvRG8XIPnaRVv0NddscH3ZNl76us2MDVqjb8Nmjgl8xJg2by9Y/c0FB8glq9tmL+cKe8WkBgQAdUmaEzY2NWtDoxMuTTLp4mA3lwpwiQBnKIfF0LgTtH94QpLgiP3ur/2m/dzP/hu/wHtF0h7M9cz5c/bEk0/aI488YidOnxbojvszXNy8wzGFHpmZqPGNj2eRoLWVddsQ+Ny8edMuXbpkL7/8sr3x+uu2cPuWmHHdZqcn7a/+5b9kTzz+iD/wzI7cK5des5s3bth9F87bmKRkLg+oFxLR2NSUH4Pgux43C2mU+GTRLx1QX6TxoD4pmn1LwMyYovz+DbIASZ5nEmr4gfZtlWNztSapruYgCW/03ZNKh6vpAEeAgm+3MH3yYQMKR0H47stmIV78WNlY97JVxkZsXRLwm7dv20uvvG4ra5suFdbrMA5+W95tAkfhvMQvioyCZ1FsTnmMjAzZyFDVNyZxo89Tjz8mvOq1Onevijlx9dugJiM1vgFKOvQJgAAfvbklwBVAsjmHOvrdr6pTzsCc1G5lgAQEc4CkbTc1wdnkwnbNUDjnCUBelETf3Fiz1fnbYoJp9QKAHOgdtLGxMUnZY5oj9fv3R95+HB2bNPna169ft3d+6ENW1+Rrr8ILLBrf2z02JJGRjUV8HgAgNwYSAz0KQIb5IL1FJYDkTF9O7fDOueSvNqDzM8p/+/vT2m/2pEuAmAMk1DIfAJB5flDu34rfhQIgoXI6UABlK50SUPoDAKI8DtQJIDHHGGvFL9qOpXKFuFP///39f9KqAZm0E0z6/sLeWQEuFnaSG+5l5R+ypbeoZI9wuTm3RzmgctlyijhBuT3SLCvIh5l+bAGAnQAy/FCRtz/NQ3h+qKLwL5tz/9Bz/6MCJNSKk4Xr5AaFPfIvt1nY07LRWyMAEkmMG0yqO5tWqa3Y+stft+mhPgfI0Ykhq+gH3JhftOb1ZVtfX7f5nZqt721Zn8BxpFpx6YiX4AHI4fFJfzCYNNMBYjFWgQP3op46e14S0pA155fNb4MRSG43d+x3Pvbb9ulPf9pf2KfOwwJMmHC1OiRpaNZOCyiR4nidocrGGdV7Q0C3qXQJ98LLLznjRnpck7SK1DU1NWFPPvm4PS6m/03f/JxVAR2V+U1Jx7W1JVtaWrCTJ07YhQsXrNkQg9cPqSad5c1pSbnc9rm5tSuAHDUec4YANPL2HZG0XNHuDTF33FF+BlIgySUAXIvGM1QJIDdtc23d1nnOap32YN+pxosACXDwF00GOcbBUi7Jq0y+JMtZzDQGdtiFq7HcJwm3T+2wKUDm9iPKx1uSy8srtjC/5EDJu52NevG9TwqJiz6amByXYDVtx0/MebvOzc241A7zGVDbc2MSD3Qh/VJmvvvVlRbx+X66pv4H6PxpMTEqvxSBDV2qt5JwgoEFqFC/AEh2tIYEyRukPq4FkExLOOKxucF3XEnTAsp3v/Nddu7UaZ9YrS3Pq0CKQ3+r37lqb256xsbHpvx78PXrNzVOJ21IgHlbbXtNE5ZnPvit1hgbtwbL7ZroBED2q4zKxZp9O3cNkFD45WFyf6cMiKDi5+uUx2MMyTepDDRyfpCbg3J3KC7FIG5Kfz+AhJ6XK/frlAcUYe6oX4kCyHLan9b+dKlrq0yiuwXIOxU8PYULRZnRoZ4f+//+o71OlYwAUO6OObcHQLbcC70VppAgw95y148VysOGOXfLyxEVCMIc4aDcHJSnV1aQDzONQhRuRwFIVEiQ/kMtwoceCjrM/zCA7FTHsj2okznyh6LtQofeLkDCYHlnb1xMY0Dgsfn6izYqTtLsb7qkMSbA2xHT3ZuXBCTmc7O5bkvbNesVMx8fGrJtMdBhzdSHxJBGJqZsQIzYL9hW6gz+seGqH/7mZha+4/X1V21A4QcFqJsra2Lgmv3PzNjCpSv2v/3CL9onfvcTLmVxew/S0+TopC9L0gpsiqHuLDv6rlI+rQ0PWI1djrKeEOg9+fRT9sw7nrWLF89bRdKhhApbvHbVNjZX7fLlN2yztipgPGf3P3S/3bp+yyqDo9ZQelzrNixJcnRyShIOuz17/GwnRyn4UXtv8CMlrMACHcmKDSax/OOXBRRSZABkWmJNALm5VrNtAcCOgIW4fJvbQcRTX/PyysCAJFV4uuLxBuWOpCMugweUeli2npiwqsrIWmqfylYZHfa2CCmEtuTsqJeP2xdEPMXFRIJhAgBzY82QJHG+c1aGK7awtqJ8VQfFqWuyM6QCMPFpyLw8v6C6pd8T30uZmPAosb+3qfq6tCypdpe6FgBJ/5AfBPAzAckBMiRI370tgGyy/AvQbiCdmm2uN+yd73iHnT5xUu21ogS3bFCzEXY7ptub+m2Uug8O+yRlRWNodpZJTa/dWKnZrtrn7NNP244maxtMQjSxACCHt3odCO8WILu5BYW55dYFIPM4EGNGvt53OWjE7/4gPcxQDpBJ57fRLmMr3y4AmfOXSLcVR8RYOojS+EDt55Nt2m8vS8t3AuT+cqd2SvZ9Sv1Iu2nIK822f4BjqJ7/5cf+oQNkZJAXkABBZf/Q3ypAojPA8rBhzt2iDN30CAfl5qA8vbKCvGvUySjcDgLIIPLu847Tj8On7IkiToRFjwGUu+0LozTKbjmV61nWoU7m0PMBXG47JzHzdog7KU+7TAAkW+Nr66s2VVE7rC1YUyAybA31u6QXMafRoQHbWa/Z3pqYvBjkDTHEpXr6HjUuSYZD3P5wraStIZa+RsYEnhWVEdDY9iMMSCAACu/zjY/NismaX44+fey4mKgkIIEsO2lHxybENCu2JUno1RdfsmsCzTdefl2ShMBZAANgwBS5nxMmOTQ2ZHMXTtlZgeHp86ed6cNv2Fizs9OUtCJJqrkpxr5ht27dEJNu2MmTJ/2iA9oFps2OoyYfH3v7ld6oJLlh48o9NhxxR60M3gdpnKgt+TXCNCRlqYK+Q5T+QHrkmyKg0VA7sRwISCIJApBIQ3xX9A+dagDMfMcbkfTDUQekzr4eTVKUD9Iu0lJ6/zB966sgAc7MWoXjFQKWwdGxVF6FT+OBC7urAg42K6n9C8BkV29dwLQlaZ0XP1waFFOC8bHpBcDbVl/5E0piOw0H81VnvEjzGzXusa07sAWxSza5CcQF5unbYPodwKACIJHw2HzD25J1tT3fLjeksykH6bJHwIy03lR71DfkLql9Q5OIZ595xk4fO2HrKkdVE4cxTQS4KL1BPTQGmBSw+oD0PqnxNqV2WdXE42Zt0ybO32dTFy46UG7CoJQ+ANn6Bqm22upVXHWn78BWuWM1AL/Uloly+2E65OYOAJmHgXJ7GSAh2jF+t530fW4aO/yS6f87wFH964DUKhPuCAnYk7BQ5m9BkcbBAEleyd/rcSCl9PN6QowX0klLsW2/Vh26ACR18jFOMPUzbmmS2gUgg8oVzRlsR2J2rDihCB86FOl10ml73jbL3XIVbp3IK5npUKc4UR4IvWynDEHYAb4Ig0LqCDMK8obzBkwAGe55mPh20GoH/YrCPw8XH9nL7lBeNyj88jDlbxRQ7p8DeEcS6EB5Xrk5yt+V1D5Qnxh8jwBlUGC5+NordnZSQLG+ZOMjAgtJlMuSvFiM5Nabq1dv2l59x8bFuJqNmvUP9vt3oTFJOBVJlX6kwAe+KcyoMz5uU5GMJAY9KCbO0QTOLKqevsNSP26Z027RBEiOdLQDg14MkW9yMDPq65MS6dSzsStgEeOnP3n3kcsMnFGwQQbGLfNrr73m0u/x4ydtbm7Ol+n4YQGYfJeEWfdJUh4YGhVAV22XMgjkeU8wPRYsKYQykaeADAmwxxlT6j8kvAS2SpR8ZSYMZd/aqFtdILOxuuLgg1TpUqhAhCVUvi/Sx+z+A1iQ5KgXjMkP4AO6MvdVBrx9RyZHBZYqFzfqVNWWmpj006Yqv78Mof7sFajz8odLvzBO/eW4BVfgpd+GQELlbArgkO53ZeabKeWJcjm4q5zyFBhJEhags+RKubYFkJSN8jZ8QtDwOnt7KDPKj/K8VB52r9bUzuubG7ap8P5ua7/8NDnb6hn0CRMXwzMJYrn/HU8/o3E34hfOT46O+KUJXDrPb7m2WrP5+Xn/xs1u6OPTs2qLYbu2vGpXl9ftsfe93wZnj9umwnKUg+kjqyzcE0z/8WugbM6WNbzSOb5EuHfTQ8W4DnJJ5gDa/1tvmyHs/DbCHT1Xh5J4L5u8AiwcELOyUjru9I1VADWAzIAJZS742iH5tNNqU14+JlnhX9YhzClsZz7kZ1v5PTvAtts20sgBulP6TAKxoxI4KhXXk5vnmkcIikocpnLK7eU0u9k78Pd7Tt3qdxQibqjy7EKptMJ0o4P8oLJ/2A+Ld1QinYPU2yXaBIbJTH6HH5MkKG5b2d3qtaH+IWvU6mKQTevhVpOZSRufmbIRgR5tt9NUGSQ9ArJsvYfh+KRDOq9ccMyDHy7fEAeUFuAYr+87sO9wtnDAJQ2ecGKDD5tQ9qqSgMT894akRlSW0artjQ5JlxqTXQCxO1KxneFB26lICuFspBRb9wFajqHwQgSKHaUwDsACCavXLx7g3B1lE/ir/ByDSKCsgjtYy4+l015JW5gLtSsgw76rsDsys7OWywkAqgFJav0qt995Kj9AlSMn0U8aeS0GxmSL7Dhwr1ZUe+0KDHr9YPyg2meASQPynCavvDnJNz+kb0ANhuEPwTLhEED5rlkBPZOBbUmG/rtmx6/S8/6gqXFTH3BXKec71RhKvqgvM0yAozRRRqXD3SVSWFgxoINvhIg4EHUMqUwW1/KUKBfECgZyq0vsam/KyPI8wkS0m1+yrrowbpgEcPSHfmS8DEhnksW5zA1JuENj6WhHYouUJ03+GAc7KpBfL6exjuRICK9DlLMg8uxGB/m9FSK9aLPQg6L+RybVcT9F3NDbINnW9/PDTupuqFwHqO2W8uusoNDb7dwp/9ztKOXr7ZQYhQp1GN1NWOioBczLFSrsULc8czfMEb4THaXMxAcEAhzvBMl7T9+odDvR261HAkhkMv1YxTQ5V8ZOSpb/ODQPU643JdmoqXlAd1gz+yHN6n3nJXHoI/lhjnZmSQ0GzDk1+C/p8roCym9dodvE2PyQuEABUHTGiJkNNe6GzjELgBPGWG0pjkL0qWwsF6aD+0kq8suPS4yCzTuUMX17Y/kR8CnaTeCU4qfjC64cXFR8ueGX3JFy9680KKACwdhVBsAX5l3hWjTOUKawufQPI8YtrUSQPsudKVwAKi+O+C5WgEL5Jj9lRYFE0b6UHd2lTO7J3azZ5gavb2y69CcEdQWQIpFxy48cirr0+rEebyrKRZkyFWFy1WrbgonFeCN86LnKqTU28VOdmUjlFPWBUl7tNLF739Ae6gvGZkWTJjY0DcjMg9Z+JGZr29ZUfzYgcV+tap7lW5TZK9seG5jatu5EOqHeLnVKo93G7bbL88zVUSnSivS+0VTOJ7eX/fL60PfdqFzfw+xtwr3t57+cPHA0TKjDqFOY3I20I/2yDpXjdwof1M0dKqdTLkOZOpW7E+UMJVSn9N4OkV6oe0152p1UJ6JtjtI+MA1PR8PID3MTR0y7XxIRL9ojLbHMCPj5lWBqO7bU+y0zmrUDggAlS6owa8I0+CaFlEPZkOaUZDA6GKRTAY4sE2JWYT0tBUxmRwUk08Ie/oqjhAp3yi9plfOYiBz72F0yU17KQt4VScAJkKgzG1tUD7kHQDojVrpR1tzPGZgU7ZSe46IuAs++QW8zJFK/Kk5+LCS71CzJqK+fq97EzJWvK9VhQOlwyTdHKOKpJ8+DyYLSysvgwCk3zP6mo6RkmgY33xAk6TF2nLKMW+fdS4Ely8a477KEzFLpTjpywo00SamU6h6OrgQA67+6In2iiM8JkINjYXaQ2Uft8edtVISDYmxyYBuKennZ6QN3TX0UG58wK6K7U+cKEyGvOxcosLkrLXdzDpbvl0jsTMZqagcuLpiYnfUJBnkCkn62VOQPG4iw+ZgPvVAHUbff2FGpHL9spz3ydoMIU1bhnlOrXzL3cCun+Y2mcr55/uWylOuVU+4X/t30oxCcwQsQKqeyvRPlcUMdhQ4qJH6dVCfK8yzrQZ3K1C29TlQux93EvVuKtO9VPpFON3UQ0W6d4uQKpoUO84inpnqHKlYXQ62LuQ5yuwzLnmKcACXnD7m+jWWtdO2cyohSXPxDOeMh//CXAkgjLNKSiek5EApsJDbJnMCHeK4AT6WlAiYFtcxp0sOSrrPDwp865/WG85MXzJa6BiMGDPr5Dub5ODq0GHgwc8rQek3BQZhc2QYWQAkwDvgSoeRwtYnawPNMoAb48fAwN+KgQuINxbEKpGpf9izaj4kKbdTLrlaBK+Wg7Ei/8WZi1G+bvlC+LLfu8R1U0iS7Src21wWSGwKehvUgQWri4t8+BZoowJJNOXzTY3LBM2SqeWqLglrtVxB+uWKZMsIkQE0Kwo1xEUR/R5uy7Onfy1RJlLczYbL8KBN15mgKG69Gx8dcWmQSwbjzyRxtpaicX13drPs7pmwS21HZmKT4TSpFevtIkyofg4U6jKJcefnulspxO6UVbd8tXFnvRJFGWf9G0kF5lOvUqT45ld3y8J0o+Tnncvt+wk+/VgrRrZAkEP7dFBT6QRQFzQtcLnzZL1fhdhjlZcnLmbuX0z0qlcPnab5V6lSGuy3X26Foh7eSJ/wMBuUSH00hoOKIw9DomO2Kga+K6QJYMPDEyJPEA8OCoad7MVM7+jKYQMEZnux5aQBGZvqUEcbpoHOH8oSKGCVqLY25DCCVABEmyUd+pKkURkppeRmUHmGQ0hwcVQfyTgCZJMhgzlB5nPmKImkSpnBLTF15Aie+5CrVKykYpi+gxO5HWaIdRN42MvL6CTt6E/6TjzLAD3CUO23E+UCkHm87wigibTogiR6wACBJm3K5tKV6KFm/iq1PcQ3pXdJjY5PdnlIy+xlFhTNuvFE7ofwNRWXiQvu+noJoR9xTOZMlaxv6SRTtT/hUxwDAIo4oACj3hzyuyo+KtgKgBxhrsqOYCHDuFYCk7ow7v+wcCViVZjLHDtlNgf+6xunU3DG/aUlysrcdfU3+UTu+Q2L32rXG09HI+1wqzG+VynFze5jz9gtzp7zLfkHhjp6n1Y2If5A6CuV55joUaZTTKpctD5eroNw/1w+jFkCGCjpqAvHdJvRcFQsV++y5f/yYciLfTnkfVp5yg4U9/9GhRzroziTeIpFWOc+3S4fV8a0QaR6kutFR60cYQMNJHLOhNAc1E+/VjLzOTS4AEOyLb4QweAHh+Pi4L3ExIlDOCMkLjkt6cgMQUWmUKBzlJRzA5eAlHzE31TCZpYt7J0V5JB1JXJVdZurpgJCUX+6Nzne2AiwhxgrMFWYKuFDedE8sDwkPel3L7ceOSsoXlIArpa1CF65yKox+/hL4YFOL72DGLl12bhDiPli+Q1I+drbGbs98rJI2JQ8mzhNjfJsjBNJPKL6vAaAAPOBIvShzqnua/HLO0nebqt0APpZV+S7ZkBTZqK/btiTJ3eamS5HcJIMCWGl7vlHS9yFVkyZEugFod7rJ4rMHuiLqlEAShdn7pRQvrRKk78+oXf3Z3+5tHkbciI9O+diFzJV33OAzwNK0wHBzmzOVe7axtWOzp055Hlwwz2cCH6te2JxSeflL27eVxkAXRU91Moe6W4p6BZV5bFmFf8cwXShvy280+c9Fil9DmHM7E1jfqcpvSeqOMF3KmbfTHW1WsieiPe5sEwdI6LBMDqKD0oCOVsD9RJhQb4coU6igu0m7U53CrZPfW6F7Uc8/KmKQwoAALTWISzH9Akc2w/DULwwIGIMXctMJOgyqbyB9D+IIAnXnJwyhwzhJ04GhcIe8uZ1pFeDJsQExawdT6c6siYPa4fB5cXQC5g3zd2lIfnsAjhi80olvXACM70YVgLMDlY0uSBls/kk7IwEh8m/3eQ4KUIyHgv8rQAIeyuvmAjD5cQdF3ztuKA8U/tQ9jn9g9rp5PaUAPyl0jkUqZV/ajjcM3azCIk360RdJU9SLkvi5RSmI8nIe0Y9oFG3EecrtZrpSr+nnBrkRhztd07VwKMzp/GIApNqVnhOwkWYwLqTdqB/ti1u0UXJXHDHq3L1MtHn4hyIu4wRdxU5lL8K5H2ViYtHkftZGCxyXVld8wsGEgW+NjNUtxWkon/HpGZ9o0J4cLfHLKnz+QmcVfVgQeeEa3yYPI8r0VumtxM3b6mBq1+k/FTq8zIkOql+0Wbnt3kpb+msekRnKf6CZHXUQHRYm/HI9zBSXQqOHe8zaIgwz+vALt9CDwi8ve1CYcz0YkeclhhdxXHmodmOGPQ/jcVv2/Wm3VWJ47fLvDxfEm4XtOG33bpSHSeainIV72Z96oKMoTzmcfFwvk/dLaUBFnP2kdKmjJBWxTt9E0rO7Zf1imrXF21bp7zHu7bT+XptfWrSxqQnfELG4sCTM4FjBrhh4nw2KYbGc6X1CqprB+8v3khog39nps/rYFCMGhuTUpzp6CIVxhhX1EhV1R3fmjsSzKwDgWxqMXgqJr19l92eikExld2YrNo87l3X7E1YCTbAOQOVMYEPAhepVmfz5JoEfZfTXO2gPlMrq5ZCbkxi3l1Y6F1D0jUrSlot/y2McUiaB0Z4UO0q3pbjXFEDiXc0G16wB/ioDAJkk80HbAjRVJhVVgLol0IPlpx3FlSEmItTLnVQ+/ZHd25e+olxqR8jHtY9Xlmx3HEzYlZvaV+VwwOc3mcZ/AlSVhxm+6pSWYhk3squMXkqFp42J21S78zKJl7+I609eOTjDrNVf1ElpU4ZYIvZnrpROU+2zwRV6CokfN+hwsxK9tSlAr6gPOSt65tRJn6SwqYmHt2tr67ZeW7eawiBFs5OaNLgoYHVTEuXQuE0dP26DoxO2zuUKypOS0F60j7cRLkpT//134VX0UPji2qb47ZR/Q/H72edP3YswncJ2ojx+8Jf4bYeCQu/0u0+U6sSfPG8ogkV6ebQ8rTxaO2xbleuECjOUVn/21x3qFC9XQbk99Khv3iYQaYbKycd9oQiaghdp+d+3SeVM84KEe+4PRcHzCgSV7QfR3YTNqVyeoEjvraZLvLca915QXq9udbyXpJ9ni0Wg/DV/DTSWqzjT1xTXbnLMQ54MQK4O4zoz2ogdq+lb3P42C3vulijZ41se1ApXTHRi+cj9xeSTxNP04wsuQYqRs00GcETy8avPFJay8foGu255uBnVN8iBekkblUGBZfqGCgAijZEfoAMYcUsM7yPW67wIUnOpjPOFbGxxTgpweN5seknLvpRFiFfcqINEJ2YlRsXBbV9W0iSCOqyurtrK+ppt1gUutDWS92B61Z/NPRsCj9WNhs0vr9ntpWW/XxWp3dtf5fVr3VzRNkiRcH2VHyVgdnB0MCrMotbSn8rpdVG9uN2HiwHY+brdFABLOhd23slAPK7yjz5wKEqU9yl+0YdQmCNMRyXA83aXQvfjM1kc0vDlcZl9BUJ94jcOSYrEzFjF378rc35WgNoUQA2MjKqPq15SXzHQWAC0/a1HqkKrUTyvW6qPbzJqV61F5XodhShvTmX7QRR53W2eKfwdvXcHHTXduynzvaZyGd9KW3SKQ50Ob6FDiB1lfD9B+e6yQoVbuIc5bQQvVCEdQBTmKAMldwtzp3BBUfFujdatYUIPlds7UdnvoHBB3cK8XSrXKW+D3Px2icGDJEGvRk1YpmKpj52rXLXmM38xe2a63EAT39SQbtBpA0YDDKi1NCkiTRREGPzi9ptc4cf3b42ylkLqSkxNHEzg08uTOA6WkuDQXUkS8XscFYPyIpFKYjQBEMoP7EsNqg4sF8NAxVEVPIEM7wSyMSauQOO8ZCiAhCVIPx6xXSiXDAWGAKQU3/qMb3z1TdsrAEdc2cvH0Qric8GCf4dkkiHF99z69p6knG1bWm/YrdV1uzG/ZDcWF+32yoqtFeDo50IFAujbu722taPJyNaObartG5qc8G2Yb3GbSHOqD/VPKoEPwM8XM5Y/a7U1v8pvUzpLrttN6iYJ3OundlVInuyKfgrK+wjyfnKFXRMU9RMKiZP+ICZjqRUWKZWJlsjTkRfuuLl7sRzOUivsBT/CseuXXbXcnMTtOrwAs6MJDLcoKYZVFG9QdWWnKxI0196NTU56/yKBs7kH4E03tLSJkiWwvJP8kgQVAoU57GE+SFHuoNx8ZFIaZX6bK35dndxR0Te5XnYrU5QRPVd3S5GXSvK2VF7ObmU+kJj0FIqF+yDGKYo83jZFZXMKe+7erXHDHerkBnWzd9OhTmWAurnnVM6vTJ3yO4jK4Y4a760SdTuofveKuJ8yLjz33ylK5t5KerwXRsaPlNtL2E0YFOZyOzoQyhwqLdm168GVcFCqH1JWwciKQU4cHscFKGHEDoZKxu/UlRtLq0iOuHNbD9+iuFYNiastUfW7dMbNN35d3MCQnNOmIphoHBVAknXgkXS1JhBZ4yyhAJI7Rlkibcp9RxKXDA6CmHcFlnwb3ZW5qThsgtmR1KmICpcO6qOQ2gAmJhSouiYTa5t1m19ZEyCu2q2VVVtcU56SLDX9sMHhURuemvYXUQZkBviIs6V2AjQBVy5Vd0m3IYUu5fXsKW78YRnZ20FtIMV3Q77vIhkDlEjHfpG6yhevjuT9k+vRP/GdNvyCwt/7LaPod0CQZVTGFCBIeB8PUgGW7p8tUWL2yxxUFzYesdzKJiTADkBM99Sq/6i32hTBnTYZHhv3McC9uOlh68QWlY2HT5O3JEX6+ET3EO06v13yumU6lJu7UWrHtrpbijh53E5uOXnbZ+XN7Z3oMP97QeUyo5dV0EFlzsNB9wQgy5nl9k6FCOoUJ4/XyS3XoTxM7t6Jyg1VpnJaeXqdzGW9TLiHCnuu3wuK9KNunRQUOtTJ7a0QjMKVmGSvJBVWBJCuOPPHUtWgJC/KxrIWTKsiyaxP/rixqxI9GA4tEnUJRtQqv0sZ7bp4foU/D6b6sQsxx17Zk4QCAZjSWOaEE7JViEu8t9h0UlcpBJD+7VPSlqSGPZitIpAVIMlBfpgmm4mQHAFLljglwPlGDurJMp+DJtJdsRnEgYTL0dfXpFZ9N+husRMUJQfrAShl3qoLGAWiWyzLKiwXkjcEsk3FARzXV1dseXXNVtbWpWq2KIlxYWXdVtclsUoq5Eq/wWGeCpu22eMnbGp2zqqjYw5yAOK6pKemdL75bkl3syro50lV/rSpR5KwwnN/7B79w47dSsWP5aBGx0fUPnzv0yRgY83WVU6AEpCkDwAlFA1H00efhburYlOUL2srZxQU/SmT95srJRrjAAW10vGxIyAXQtJX/q2Ub59FOoThWIcfZ6E/5dfUpAJpkrL2E0/gyGsvO5okKKLK1uMrHUwGuLwCCZrx5d9nFSeNioOpXY9EYS+73w1F3Q+jbnkH5W2Jwj9Xd0ORRlAne5k6ud1rutt65BTla7VHNtFGvW2AjIRydZh7EAXq5NcpbFDuhjlUN4rGKzdi2d4trzz93FymPOxh4YK6hbkXRP3Kde/k9naJARSYFPVBJsDM/aW7MBuAc0tQIkYttiORAFYHo0uMNMoSS2wQbukbUJvZOnqhCvLwsu+TRAhHekiWO5KgkOIESixlpqvUtpSmyqGCDyAtsBEIi9JSbtIBDgBefgKN3eJbXdyAk3brSlcNWGYFQLmhBaClzgDlem3VL87m+af62prn7ZKj8gac2YiTVF0SpABS/gAjF5KvrSza6vKSgyMgyTfADUmJNaW7Wd+2TUmsdVUPyW+PDToqA998AW2u9GMTi0uHams2Dq3WNmxFam1dqrZpNYEm4Vj23pF/AykK4PQ0BSCqIy+ksDzL+dXxyQk/ZM8kB+mRNz1XV5d9KXlX7Ri7WFEAIf3mEIguxQQmhUkq72/aK1SQ20GzgsKP76gRNtKmL5DkIQ8nt/GxMRsV4A3xPVlxmmq3htqQy9K5EB2wRIL0y+tVfz/+wvlHJROffCijb36Rv4Ok8kD3EYKd/NyOn0dpl0kq7EehqFOYc/0olOd7t3kH5fGOkkaUOS9vbj6MIp+D8jgq5WmEuZPbUagclrp8QwDSl0c6uKOCojBlv7I96Cj2sls36tSQOUVaB6UXfkfNsxzuqPHeCt3NoHi7RF4o6oMSv3aA9Bl+X69/Z4TZxFJhHieALy8voEfLsLsvGCogCbOKcPgDtOQHtnGrC98dPWfAUpKKS47Km+9kAKN/QxMYIXtUxPgH+cYoyTGVG5Bkc4ckKgBHybB0yi5JwAQJTNkrU4GmgAmCMXPPrO+KHB610dFRNwNqi/MLtrK86HlucjMNEiMAApCwYciXJsWgSaNR08SBR5Cb1pDkuby4ZEsLiwJISZNi7lBqJxkkySIxVkc4R1oVqPX6EuGGJCKkzMXVVQfBeoMdtlv+mPKGwJfdm+sCNJ4IW1f5sG8IMNY3JBUKONcVHzsH55tqcwCT+iHp0ebVoYo/ljw2PqrGl2SqCcDK6pKtra0U9Un9hPKGKvoq+ph+TDt9E0i6ezZLz1WZcl6COX0jLcWTO34oXoWhL5AkOc5BWdioU9ckgcenOQZEByNdMh7HxiZsoJ9XS5SXxinf86gGY5ay52CIXqYYk/eKqE9Qbj6IOpUhb59uFH0U5qBObmXK0488OuWV+/9h0FHrUS5XOWz43xOADCpnGvbcDepW8HK4sr0bHRauUwPllPsfmFb8Qgq9HRTu1Un/w6e8LofV++1TkqJYpoJoO5g+3wXTcQngSEwGxibA6WlsW1Vx+tU8fvBcxfMzjGI/grisQUlDQKfyo7MkqL9Fu8NYMTeVUtrkA3Cx3OntTjwBETtGUbyRuC3pjV2YHJEAZPydxiEeQ5aEqFRSGilvmCLfrVxyq9WLHaksD9KnKRx1ZtMMm1x4mX+b+kmS5FvfkoDqpgBuYXHZ1tfElBUXUHDgKDbo8B2U691Qu5JqFICMVb6GA+wqu1ZVXiYZ5OPfEhW/T2UfGR230XFewE9Xp1Wkc9k5m2wILxj2cmxI2luRtOffFQF+SVPpRQ++mwo0eIi4uSuwVD0FlBubAlQkVImUDfLU/KK+1WNrm02lPWDjUzM2NT0naXnIgXd5ZcWWl5dVbLXNnkDSpcfU94mSzhik7XIV4xKQxORv+TnwubO7RXyO3jB+/IJ013vVp4wzgZjqSyhfFpUf42ewmq4FrFYGrDrQ609e9QnEt+vpjlnfIayM2PhEXXknUzMbbx8mOKm8mvjI3v79BJssCijKhNx7QmW+cyAfyijK2C7rndQprVa8rtmER+i0QVJJ0g57dzqoTPeaynkdZm8RG5bKemGm3fq++7u+70dppYSVma4BEubczhM8bpbyt8I0UhIzVAEU1PUiWu4WZlf4SzH4KYTvhKQTPQj/Qs//KXwRLrf3KA2IBggVdogfVQyQsg75D0vUasDWDxw7H+0V33+AytvLTL2L8qlObPf2XytpFrqaJoXxbFI6MEisSekvQd1W+GfKk5Lyc3kqT9hz/3b4/UTdyqpMrbqK9iiX7CnJdhlTOye93e7JLxR/d7iorDIokPj/c/fnz7Yl2X0flnc8545vfjV3dVVXD9UjJgEkRIqkHSTQ6AZgyQ7/4gj/LfhN4Z8ky8GQ5VDQoaAVDIYcMiXSChoCQAAWQAEgBYLdmBpAN9BV1VX15nenc+fr7+ebe52zTt597r3vVTWa8Dp33ZxWZq4cdq5cuTNzn5VjjjEgtM4ONPjvl6XTg7L38EHZVPi8tKg5PlisAZKdhdvbWxqcpT1ppr6yseYlSi7nHi4vKS+W5iQ0qHeF+3jFsgYv+hoDceFL+Wd+N3aMRreAJsiApjgsZbJrVSa7SA8OEFIjCYdTX069du1mmb92Q4PiQPyKWwkLBbke3PRdtSKyeQ+1KyFDz+c9J0t0/livfvvS7h5vb5e169fLjoTog8dPyq7Kx8ak9WvXJbykTUprGww0JVBl8Q6WOvQF4N44IsEiLZfBnqXYJ48fSqg+9oH2PQulBQsjySzVhfqchOBw/ZrrYoRGJETDQ9NxXan8C0wUVHdcp0Z/RYtSqRR+XJakMdPuq2urkscypfXitysNcrTL566o70Vry9uaGJycqV3Wr5cRHxY+Oi2Pt3bKysqGUpsva4r71O9Ct1RZp2VFQklcetMO3/jckSa7ukra22OhSP+n/IsS6vRr6tPCkvq0Bs+gq5pF8jC+6PnxJiELYAS7JhAsj1r7I14N58zigSYQu6pDePn0J98o19SfVtSXTvb3ys31Ydl+ct+7bqkPsVFOF9Rfy1K5tzMqn/2Jf78csaRMP6KheAaUN/xxtd8cEoTOrkGTspNnDKD8p077EMCs48VkDAoYuxkzOsg0kU5f3Ax1DJXFY4/iMGXozIxKsWJHRxzSpcguMIXE7JDnyV4IQ9PYoSD8q92oNIM/TKfZlRkEwu5l644mwPkLwn8WzoKovaDJZo7Xho+B/of8U5sSgkmidTygxZ8TzmXUQctUxlmQO1WGPr8+yHSRT5t39g/I9oCWbpI2nexqZl952rz68u6Dq9JdBLPSgMfn7gAdMEgzgPl9DXUgIVU7vepAFn/cVuGDeQlABZ9oUJqXoFnRw4JWwOOr8a7ejGNaDdTy9U5U+qrioj26TglB6/AAIC1RtI6jnF1GBl358UV9h58clsMj5ad0VjRgD1dWvNnmBC1J2pP+rH3x0KPlsaQ52tuT5sgmG4427FmwAXzsN45xsJmDzyVdk3A85ZuPErZopXx8eMjy3uZm2bh+w1/wZ6lyR0Lo4cOH/lDvo0ePrHmx2YX3j9xaM5J2w7s9b/CR30hCdHdvZG2UYwi8E0VgxtVzTCZWVofelRmDEPwf8b5P9YF64zODqmBq50x2btPxlXnil13FolL9lbIs3qlbbzKSYESLRMMcSShujzTBkDDdk5DcOzgrO9IymVScSpDy3pUjEZTjyZNHqn/OIGrCojqnykgzBkQAN4AbntHWiM+FDzGAuiwK90RIfYdjJvgRh15AeyM/GcqY1CFceZ8IkJfLJgFM/SAMNySs9/Z2ynXaQ3biswmJ25u2pDWzTI1gZnk9RmrYZbNXRXuJ+U448rR0whGIMvXBRWGz4HniPC+QV+Q3K9+qKQKUmXbAXe0Vgai3yRg7C/4yypfzCHsfX4Q5nLY9RRGhP3VmFw9z5vcgw8wFb82ATAO07j6I8JwvgDvwKlAH1Wn6yD/ymOXO0IZns+Ul3NlsafqgzbMPMh99cJU0MgR9mC3vl0GUbRayTIhwnAc1eDIDm2dGphn5nGbpHJk41GDLSTceMAQMg9qqNMVVaZYsefE+iE0TRtlJF35DOPWBdzLS9orv3asa/LhY259jYuCUVsHyKFv9KfnKUFoFS6viD2HgO0glJbh+7Im0Wd7NjaCXEKooQcHyqAQc785YkqtYNRquy1vb4MPP9ezcYHXF37vke4K4QQZqBAFnDp8oH7RDhOP9+/fLvXsPyn1pjPcfSXOU8KxCc6fyJiFoYa26YulymXemEnI+tyleBksLZU11t7wkUTd/ynYnSUhp1io/IpHNR8uLCB+FiFfA7a/qZFkWpYgLEiinv48oQYr2ty9tm404deJRr7ojvoVvN0GIz5FZwC0PvSSM4IeOMh+IDu2ZNsgCEkFtlD8IWCiqbPENS1DMyL8etbBwxK8TXvCN4LRd+akq1EckbDVYSzy6nTl/yOCNlkz7LQ9XfPQFYXiiMLRxdgGrq5VPvvGmN2KFEA5ewwyIOgSwt+7L4Co0AX20Oc9nSWsW5DT60svlj3qZ5Tdupy48zOA53C1E/I8L2nL0lQsIvlp7C+HvaUAfUct8uLMZeJm7D4Pm44Y2n6vmcVFlBfTRZPessMxDy88s/vr8rxr3LwvIneMVixowJ0ISvyoc5zSjXx6ud++3NNOXFqlHyrQIyOscSWA3peIj0EDshDPcxYPHgeo6u6M967s23gPitsapwdzfL1RaSD3e8bG9H4FEerSD60rI4MxSHUuKhD2VcNze3i677HLViOt3ouIDbQ0BEXehAggFMOodE62JnZBsDOFsJ++/aHXSRqjwDtHHP6Q5I2DYRUqeCEUEJcj7PDRHhDFLeNaGlK4/ZyXBKGO8/DxYFg8LLP+eliHakgQGMsSo+uK7j0OE5wABWfmj/LzfpBzRJ7EzgeAqNleN8kAoogFCA7otFMirFISfv4YhocOtPmpptw/Ci9t+qKtIF1riAsSPCQuIf5jkAS2bYyxMY6Dt0O8W0YRlVpGqZwpUMBdQmD+ZXpXVROnoQLxJ693ZVj1LQ9w9kLa9siGhflaO1W8W1zbKoSLvyH8oofnqJz/lfF2ODsg/MOoByHYg22fBRfGBNo+A7Nfas3kViLI8K/TFadMKd8aAbM+Qy/NxwfPUT6aZRY//wle/+rNTd7E+KyJibQpaE2jtLWb/bM9+Aa0f9ly0CAu6wIugjQ91G7eadZAdoyJistyX/YOe9y1APHyz0+33D6SRchiQ3WGfhZeBhiSbQduaFwG1PycBMK/RleUwBngEGO9FFjQQWVhqENvf3i2nEpBrQ74LyRKsBnfZJQfL+9KguMZtSdWEMBhopCdr0uHLFu5gXgarAynLYbwH5w5bNp+gASBQWU7lLlC0SXaJoo3tSPBt8j6QpTfR6Z8G5zlrThxzOJXQZfD3O3XSU4l458X7RW7IQXPkXZ6XkMWTcoGxjg+5KSebfrgUQYIR9Cep1ObUK/XA0iw30CBoff+otOdDCRiOvZAvAz88cJEC2iflo83Jg6vQuKcWNx9IXuOMn7RSFdRlXh4grNHUEKZKQ8JxIOE4VDyWX7kIAX6OJdhIA4HCjtRTxUfooC3Wi8ppKP3RVymoq5xyaJqjCQF9GZO7c3n/d6g4NQI1diJhtFPWNEFY8Tu+U5cD4YuWisZNfVMPAM8b9YjpeqTvqPxikEVUmyiBCEGD8ua9I7trvclIaC1W/Y66415cLgE4Vnvu747KijTGI9UxLcAxI5acn8p/YbBaFlbWypORJgSatL30+ptl9ebtcowwp8wC6uhZgTizMEPrDkCvzjDruWvjT55T/CtWr4nZ51c3UU1M2jbSzs9+H7ZhNd1sTsOErkJbL4Spi43p+nBWvQXwbM6CHHdmOvImnz7A/8oCMiJk05AKaGdn78McPhYcKRy/7AYztH7Yo9itf0C2t5VkN2kkf7giTsSb2GsnCP8QLGEAOZz/U/Q5LNlbyGF9NK3frHQC2jLntMHaCtP+2bwIuEGHu0P9kIn8WHbVkgdaYmvs9tVeHMzmE0pLGtAZzFkqxGSg+97DR2VRg/pAg+SSNB60Ju9S1I+lOo2iFm4+lyg7gpGBNfoKbmsjEmwc92CpkYur2dLPGcxbt28pP/EmXnzuT4KpngOsS30si/KQxVEFhAmDOvnXs41VU+F4wDH+5Kn8fbm6Blc2j8DPsvhDiKDB4c+VZ0MJvQ0JDS5I4BJ3JhLUCb2WJVBrnhsbvv1lbW29DDjgLiFOiy0qPYQdN7ugGQ40odiERsKYncJc5L7qA/FF+fBhZZZVuYyBL+nXJd5F1SebhOA/6mtN5Y0yqHNY6PFhZei8KUU8EubL22VSJ+ZHaaM9MiAfYSpf6oP7WLlaD7h27ZrjglysTt+zFi0BSf2Rb/CByYezVX2mQ7BWMw2ialt2SNevtTB5QRPm+E1d5oYJhCf9AkB7pP7QaNEwlyi76A5l58zoo92D8nj/uNx9/Y3y6luf9e7jE9WbRUWXL7yBYx4ErT3c2X5VaOlbAQmQf0Cmxx5hwScpBOSwgKjvWdCGRLrEAyJ+IDBx2zk2gaABsn1WXU1G8H7oi5MhBGTQXWYGjMug/pX5zID/wld/5mu/oOhyqfJVJ9B6ZxT1gx9xu7DWrGGTxCOjbLb2FtsGyG4gFyz7A7b3+c2AnNa44vy/uonr4qU02SwCVfardF0+YaQwh3fu6GjyHYfZ3ZgBQdP6A1f1y9DWX5ig67oLz2HZzPFboGokvvRPeoTo2V96Iie30igH/fjqfL1FZ58lRN6RSUIwKKCpbe3tlQdPn1pAshSIBjmU4CBv8mVX5hxuCYn6PUkJSQZg6tR9VIO5kHThg+vkOOu4K81RT460x02/J/P5Pg2sJ+xa1XjE1yFYsiUtBu59DfBH8Kb4lBatY35e+UsosHOVQT40oCULIAl0CUCEiGqhCgU9EPBCOSwsFbYsmo21NWl+QmkvKxK4CM/VldXqZsfr2oY1rkUN4EvSmBeVljfhaHC34BRubKyXTTQ06DpNEU1y4Lzmy6poSdfv44R81WJAuIQ4bjROll0RgCtMCFQ++PP1e/PcPtNprzzU+ltAaxTSAzw5ENKGHLgnb+oEzW17Z8vtiQbK+9s7d1+wBsfE5JCXfEqPujyk/lTxcSE6ExX9uZ2hpUfgBy2CMoQfbcGXSqo/k5wzn03ljCeTMSZN1D+THQTtQHX60iuvUADRnpYDNHbChSPRHKg/bb7wUrkjATm8fqscq2+diH+JWwlS9Ff96NT0YZnKtfrph711j2lk9v0IO5cWtAkpG+VUZdgMzG5PGhp/TLBzGdpnF8j2gPHYRx024dD3CUWgdcNRTaumF2FBl2n7xhHTJP77oC9ehqkJVQfZ7QlecmfejJcLyK9LQPZEFGb/gNYtR2fMNjN9uGdh0ITZV7gAuxkoO/8cliGnEfaxmaIQH3GWO4iSH4eFWemqm64bfhmzgLSf7Dk8INuBPpqAPtrLgA4CBG2kPXZ39ZDDs3kZ+O2QKg3ByDVs3HjCzJ/lTDov2uDqylCz+92yx7EODQpI1kMJpCc7O+UpnxvS4G3tSwP4sgQQWZM/A+ACWhwDodKsWqQ0MQkRwqGjnusAXut6n0PxEpAIp5u371qrQED6u5NiVKJP9NBKS1K+O3vbHsBJD6GB6e8hHnDnaN2owr2d9Bc0NATA0IKKpcd5v3dclh3hCC9oimh/+HEpNhdms9w5ZBlZA/KKtEmE3oq0P257sbBHSKha4B/hOJS/tUsJUHZj3rh23Xb6JmVGOJI+bVe1RrRF0uGdnDRf8jYN7wJ5f3omoY4AlEYpPigXgpiJMLfEIPQQjl6KlepFE6p2vUTKeUA2TjEJ4FaaZWmyfj97eFCePn4k/pnIzPk968svv6y2XqkTCrRLxaH/4T7RBAWgHnHbT3kzycEvBjIv9wqoD5ZaEcT44Ma+r7wRkrjZmSvduDzZ3VFa8+WFl18pP/RjP142bt4s+0pnZ/+wPNneKXtKm+NAL3zyk+WzP/KjZXnjWnm0ty+JuqT+iJCu70OB2q+UsQC/8J8FV6G5CHLcyDcAd1/awaMxCZiIHyaQ7X3QJyBbDP8MNWyaf6CNFxB0mBFmusR/H/SVP0NokEAfLf0q89LyBQc2G/+Auf/s//J/dapmtkGATh4QfjHoA3SwsEe87A5owwJaN9BH0xcX4CFrIdOFgMiQK5JddAHEo7Q5P8YdzFxmgIEDv7gRBAg6kJn7lD9NITMw/PsaNcKvAn20F6XZmiyTzuqE0EQYZo5rVBBfoSfsSOXl47McuPZZMcGiwtcl8JaOJWSePCpP779XRk/ulbPDnbJIPA1vf/itPylvvPF6WRtKeIiZtRUJHrUp2hOH4DnjeDa/XE4lCLgCjWMBaGlVa2MGrIyU1pLy9SaY7aeu/1UJMoDNGizJHVlj5F7VZV+vxvEJ3jHeuH1D/NYdlwhD4rJcywYfhBp+CBq/Y5RGBl1s1mH5k1tY6GMIaeqEd4XQuL01iqN5+rJs1cUidabfmTQgBKff00mQIMyI4w1B4ol04AOglsiLOg76aAf8EB/W8rrngHiEoylbOElAEoc2IYzzkzt7mqgoLprwyfGeNGGE+6KEz5GPesADZzAHmticqJ6Ix9Kx60b5wQdHUrhC78bmCgsIXtZ8++23y2vS4MiX4yw1P2h3fZsNfBHmSQfC1/UoHsQrN/LAZzyv9Dre8XKJwYFomeRwMQNfI+GiAm4L8ntk1T/X6z3e3iuf+dzny9/+239HQnex3Ll1uzx4eE+TlDqhWlQbqqLLifrAyfySBCbav+rrTPWpuqM+gIvMWQjAN/YwZ8FVwjIN9mjvgOz2awUBfoHPAvTTi4B+CbRpVx419lXXOd7DpJ0ztOFMbC8C6FrMwGoQ0Bd+nt8JhLvuep6dz4UaZGCGcI/9E03QtzStf4ar+F0Unxa6KLzPf8odKmIH4QoajJxGmOOZVxgdTSDhQWuza58ID3sfzPLvg6vStnmGSf/sS2NWuviPw/RwMoM7nWeY1sAv/0AHy+A4xZIEC+++OFJAf9zWAP3+h/fLX7z3Xnn5tU94mWl1ONCAWh8Yhn2OUfh9mISU30FKW7AGqUHVphLnQ8DWgIXkxXIpH+VFK2N5lHQZ9HlvxbuqqkHWtiGc94gs9fp8nX4nJ4rr9KRxsANS4SxfojGy9Mv7UYQcAoENMD7OAr0EIZOBJWmMaJAst+KPgERwm4bzjEI2LTEocRSDJVO0SCYDCGE0TdJgeRQtkEkWOzTRPAlnmZPlW75l6GVcueHbkzp+ooUX3qeiCdqu/NgpTJsRHzokEprbgLpkiVF1tj9C+CK06iQAYcVZ0H0E1FHdzRs7YTkSUoXZkZQw8alZJILh7t27ZV0aNXboEYCVvm7uib4TQrB+9LpuQqLOgRiYANqLzTieSqnjHKlMLNWyGmBT5TtUi7JywVLqJz71qfLiq6/74vV51S10S8PVwse8z9SPTlW2E9UBW3i4h4ll3ck1hZO8Mw/AFE+yzwpv/T8OGD9rCbIfw1fUK9BHfxG4P1wATHKAnMcEVHedbRa0dZdNoBl+nxmyBgk8az34IogLYOGrX/25X/C7B1cVM0mWrybusAfaTxh2/ZtiKrB1z8I+aP0vpG/8e2kEbfxwt/WDM+gwWUbDF69p/y696mV7xiwgAbmm3U14hln+fXBV2qBrTUrXB5elW8M1cMk41SjOYMbjYuGoP5cfQncR/DUI6WFb39wor37i9fL2F79UfvjHfkI9cL689+575RqfHJLk4aYc0uWdGDFZYuW6NJbT2DGKNuCH1tmgQWrA1UPCOx4EIstw/pCu2o33YGzyYBaLgETL4pNG/Pz5Iw2cbDAhHQ/y0rZ4YNFgTyRYOVLBe0MLLuXD9hmEI3XGugPiZlnayKKemWUhAssbjDTwIoT4ODPHDxBQfEXC5zylCRE275mrniVUPSFX8bH0ibYpRpW/hL0mFwg56NFE62ea0Hgc04gdYcePeAgif+FfdQGf1mjsrmUmV/Mlf38bU2H4inML0wMJRC5LGMlkGZTD+KRBPJZS6xdQWMLlPedSOTo8qNqZ0uYdpDcFIbjgU/VxrHIcUzZ4EA3jGUViXHE78gDKXR9EcyfkP5MZtZSIo91IByGO1hBfKOFavCPSWh6Wz3z+i+XGnRe6ixUWZXL13AozDKSxl/9PWPpX2sdkpfSXlB07rv3reOlclZXOPbZDm+k699hPJm1hv75f64+AVtJXxXiuxqh/TsOmPMREmFfBOt7Dx2wEsn0ClwvImAwFtJMInr2ANq82vz4BGwIy07bxLgK32wWw8DM/83MXvoPM0EvDH2YTHu52BpJxFrRhF8WJd5B9QEWSf44b9nCfm4GAXRgwiWdjHHdM1/p3OEtAZpwFF4W1cFXaoGvN2jrT6VyW5iQNhKJ+VKH86OyEWHBxYYAEJ1rEePOLB7rizy4ddibnB//gD75RbtzYlMCSCJJ2gjbhHaS0neNLQMpkkHOeDOwC3mdCw5IgAyy36PiBlB+PJe+r0L7YBclyHIMrG0wOJWgscLxjlfyk1YlxPlCMcGSJ9dRLq8qXAslNSRF+aJCLlItBWSUdcPwEYaeBvH4pQtrWvtA7d6Vxyc6nlRCAZxIWJ/vKX8LncG8k3Cv7fBpre8cbi7jU4FhCEd4O90WjNBCA7Mjd2d4tO0+3fZQBoYOGKFYlxCRwKTP5qz4RrAh6f7BXbDHB8w5dCT/oeCbQtI1e/qUulYnqj7ph9ynLokwqaNetp1uqL2mX0EqXY9Makx3XNZqhsL7PnLcGyWYh8rDGqTjwdSwa0MJaYSFwaz8CE5C+aGr5EJFiTcVz24knBO+xkHOsbNRhOsXds0vDtfKFL/1QGa5f14RKba5iMakiD1KhP9DbT8lTFcMkipUGNHpr+ALyzWaA+enBCAvIdvK97Dky0MBXhDa9KhjJZ5Jf0GT3hTgeAfoBmj6zwrMLyMg3IARk9g97pst1DoztiQbIcXP8WXCZgLy4dhoIJoO5zPC/C9BWSFtJl7kDcvnioW7xqhC0bZxnSeP7CZfVTx9EHRg1EPv2HD0H4KLqa0n+GiY1M9cMf8TtLFwSIM1jZb0MN26UwdrtMje8VuaWN0tZXvXSF+8F0RQZ7HiPye5FtEuW1xjQeB9VJ1sSAvKL+qN/8wgy8Pljv8J5NBrlx3cpEY7xHo6Bno//8p3GrScPy+NH9yWkJHT2dmTu+igKgtEXiSueNUaZizLBgfIaKB+JbtPMqVwHElwHfPvx6ZOy8/hR2br/xLjzaKvsPt0p+9sjhe+XA+473ZNwlDna3is7T3bKzsOtsv3wcdl68Ej0T+S/Y4F6KiHKdXhnR6qLAwmDUY1H/APZ9/ckxIQHwr2nu2V3SxofeSiMw/II0BNuL5IQmZOgAdFgnfZoVObF94Lqw1JE9Tza3S9PH0sQKv3BwqBsDNf97UT44SsjxOUdIRMHJidon2z+4VIBNlhxXy4TISY13NTjT4ip7XyWVPVHe4G2W/CKn+g/QmQEkw1w7lRTEfWpCHMbB60mAAizib80XwlDuspwyNc7VtRnlf+cWov+oBb09y+PiSt6EfoyC7qWkuDqw+jhOa8wM/ZBS/v9gr7nMtztMxphV8UfBJAvz3IoTx8VZpXn4yifNchICDM0rnC3gN9UuMqY3efCOzP7XwYt3YXxe2jD7MM2jAE2h9FkYc8m1uwea4jVq6OZYJ8GmSHo+mCWfx9clTboWtODUk8a4Zcf/GwfhwtdZww8Sgu7BQsoko2NTfUpviAhrcg3nQg1gB8dMwgytz8u9++9r4H6uAwHixrUNUgv8W6s7rxEC2BzziKDr4Sfxk7njXZKX7VwhC/UJezwAW9CtKQjaYlsCqlaEZMdaOqSH5+f4r0iIyzDqTy9bOj85V4bDhWuwZ/8KKjjKK4ExpHSRFM8kHCxAJMd9BV2Fj5KU7z4piDoCROiIVowMdgrfH93VwKNK/Lqu0mWbV3PIgEsEElT+TLw89aRMp4cavIhLW0fLRVtSiq5d4ZKW0VDJq99BK1ofIUeGq3SOVF9sExLniCfyjpUHMLAkbTYXWm21BmTw5s3+XLIoKytDcva+qo/eTVcYUfugoTTgo+w+Nyn2ueFF14Y9wsEIZumqFYmJ4FolBlYaQBCyJAnmrC1x86PtqKMXlqV4Gd3rRcNqCtNhPjk190XXi6vv/FWGUi4V/0UrbbWp+uVLiFfawzqd/AR2nMocZFfQHaHPWMfRPkxwVl0Y7hEg4z0Aqbd4t35TPID2jgXgc/mdnFnIZDtE6AFLgbKn9MK+TLGrgxAawK5rnNdRnz963ym44f9svq/0hJrJNhiH5yjUf8O2in/zn0Z9NG0fpFmH21f8TN9G++cu5vFjGk7ewbcPGxhB/w+B3tH6rgJr7rEmmkC+vxmwVVp2/zCZPDogwi/vIMpBXUybrDhXQ4aVxWQpMESoAZiDXCc8Ruu8Z0+Pr67ovrk7J8oj0caOPfLo/sflNXhkoTGSVlfXbFg4zgDm3L4sv+8BBdjKezAk5tDbYeWCIcIT3qDjzUoYy/rMtiK1ufwJBRoQ2+AUVocKyF/kkFQQstmlWX5gUeyV8F4JsHBJ6F2paXtlL3t7bLD3a18jWRrW8JRmul+FTpetpSgQtPxV1IsyKrmZuEo+xxrgtJovOzJUiGCGy1N+TBW8gqWm2CqFnhSd3EivGSnnJSfsjDZYImYeByhACMegmmPDyTDo/jl8nXeK7JzdqRy8IUSvje5pXDugN2WRvv0yVa59+G98uEHH/jIxora4ObNmxaKbGji3SM3Bi1znlJ2AG1y099TXPSmqus3bniZNpbVEIieUAixYzIlon2i39lmcg2ECEWhzz2ClE0m/YelZC+Ty+5w9TVk7Yl6mqqmvPHmZ8qLr7xallfWRHdauISdPszEho04nOocb57ipzzJi+e07eMXubGHu6ULiGcHmEUzhmcQkNleoU4Sw5vwoAn7pajfRQBNmGGfAHV5OUTcLBzHipjGi/Drg6jvXI9B7zhNvEgnwi+r/0sF5Ne+9vMXvoOcxdiY5hkFZPYj7ctoANyBGS4p2xT9rDQZaSPMfoknu8O0QMTOezAeOs6OOboHLt5P4YEZwjHSAUgp/HJYpgno85sFV6Vt85uYnYCRm3EKX5anwlQjjf37TWx0A6WiP6KQJv0Cx2BlRUlImyMdhXsgZ7BnBq/hDR2QnN/57nfKugTkkjTKzXUJyNGuD7dzBtLHJtAelSTaBJtL4N+aYjfB4YGjQ6AhMenxDTt6+BwPASLBy3vM4WClLA8HGtS5bWZBGhjfCazCC2HloV95cD3emQZlNtkcSIDsPd0p2xIiu08lcBRmlBA6O5Ig4L2f8nA+yh9Be2qhjGCr2hoTBR+CV/JH4p/r7Pb298QrQoD3c7SCHmgJ+ANpdAfHEqrKm1tP95TmvoQ4+o6FgzWfOrCwycL1iuBgw4ryRKvc2d7x/a/jS9iVJvfN7uyO/J3Ix0+3jNB+7/33y5/92bfLO++94/ON165tlJdefqm88OJtC8SFJepzzhMLNk9x7hJhw1lSPpvlyxtUn+sbm2WXd6TiRQVTfUi4US/dEjcCEuD9LbzTcxig0CIYCywUhSEofSG9otQbdHiPzBKtyqj6oz9xE86+wtXi5dOf+Xy5dfdFL7NyKQU7j1lX9fWDXZ/E9MBcO6d/9MKAiwZTwnJ42FnREJtOBaRMXuUgUHBRmoaPICBxTt5DVnxWoAYS5+dMP8udSV7T4QjIS8onyLxlXkHa56NAX+6RF3BZ/V8mIOf+8//8/+4UItHWjNkggF+LfAmgDQuAOd5PBDiMXtqB4yv8okJEWE4/EPBDNUnyHJB+C6QZ6IE1gZfSEvA4jfMUqXd9yWSpCxaIrnHCAwZlow+R5niGJMhmYLjhofX/fkFf+lF++Kav9Jme9WuQwmzDmSgEWB/T1Dzy8WMkO1qegTKicTqc8payNpwv248+KL/+z/9Jee3mSrm1otn/6UG5tbnqZb7VzRtlWYPwYGWjnC5wmB0VrJTVZWktGgw5I8dZuuhH3imqPkG56JuPHj6py4cIKPn7ZhnahvbXYPv0Ie8hd6VRcaRhpNH4xAf8lxYkDNTWS/Mctp8sYUZ7URd+V6Y239zcNA/QcdkANGywOZRgYDDmPCECari66g8UAwiqG5trZUkS9lQDOprl3tZOuXPzThlJC1vgRprlhXKwOF/Wb98sD54+dpq3pLEVaaxH0gy5FH64tlG2JKjZcEP52BwDHwhY7qNVM0mrWi6Pt5+Wrd1t7+zkyyIHEqQsiR7vH5Y/+eM/Lg8ebJWXX7tevvDlt8vrr79Wbt25Wdavras6jqgu1e+S69TjgRqe5W9u5VleXfMmqWgXLiKgDjgKws078MBkAe0aGu/wBVHhZNJu1iyZSCj8FO2aPLqh90BtxFGdLSYUakc+Hr3PhEHtdHCqvnM0X07mB+Vv/M3/oHzyzbf8qTG+w7nAMjmMC3iGvbtYiJ12A2jDmlcF2i2bAPZZiE6vqpiCeF4w7Vae0AZ42T25gSl3VafHflUoVajPTQb1c5UT7wgLs3vi7CYtP6/jNCe04/JTkHiok+nJRGfyGIebcI8ITIZkOoku/WxGXn1hAO0SdgB7dgM5Tg5v6QKyf5SvjTuGrj1aBDAXvv71/81Yg+wzAezZHxwPrPIOv0wTmcQSJmD/zgzI9gyZSWj6EKgLT7Mh6MIMmOnfmQHKyTTGLrTORvFTR+wwhwM5/dae3WFm/+8X9KU/9ougxlR36cwOmnC3L3YhwsKbI1Q/9bgHON3+fthMT4oaZNzOZ+XRB++WJQ0Oy9KZ1gf1EgDuEq1Lslwzx8Xltf+QInWuka5w0TnHCfJgiL1ivcnFS4TSJBm4fQE4wpTo0jC4K5WbbVjO5TzcngTl++++V779x39a/vQP/6R8+L17ZfvxUwnRA+8g3X684w02LKuiKbEEzJV5TyV8+KwV33Lk81nHKuTNO3fKixI2x2LtL773vXLv6dNypOd18/YtHz04UnmfjhRPGiT30qLR7UnAPWGHq3jemTspKy/eKevC5eubZYBmLWH0/vvveQPNxo3rZY8qVRmOVSHvP7xX3r933zTs/uW9L/WzO9rzx5iZyb348ivl+s0bEtbr5drGdQmxQ08a7ty9Wd769FvSxD5VXnjpTlmT8F5WO3g85H2vysP9udQpZzJXh2tlKCG+MBgiPVWftI36cGdWgSjBqTqhsnnvG8KRfjDpFWiNeooRkjJP2VCkNvMVdBqE5e2NW1zscKjwI7UR5WMTF3U5OpmXZnlWXv3EJ8uNWzfd1ocSzvV2INpYWdBXBNXKWkft1THGZMh+feEZHKq0GYK7LCYWTCH1kcHdvoGp57IhmArKjk4opYqcCs+ULgd/F5R3HLUx8a/PbTWDLsYFtPQMbR7TPJ8HrwJ9jNDmjzuwF2Z5d/SXapAt1EpKqIcnuwO65hsPXOMwj2wTd4TPAhgNWkzos5udcRcBNJk+YFaFXahBJqwzUsY5+JloooQBwWfLb2C4o3zZ//sFfelfpf7DbOus8tysECQzILtrnImbTywNF87Kn//+vyoP/+KPyu2VUl66vlLmTw78xY+1jU0N9gOpQUMJybptH/ANIhqwlwerEsYse0/XIe0Iv8doJcwiu5kigMZiTevowO8bWeY9Ozz18un99z8o7/75X5T3/vyd8vTBk/Ltb327HIw0YEtBura+VF55+TVfqcbF3GW4VIa3b5SVG9esJfLJqvuPn1jYffZznyt/7Sf/epmTlrv98GH55jf+oHBV2yde/UR54/NfEHOq9/3dcqwJAdrWrjTdv/jTP/eS7vrm9fLap94sQwnA4+FiWby+oYqTdri9W+59993ye7/5W+Xw0Vb57Bc/X976sR9RJ1wu73znz8uv/covlw/+/L3y9lufKp//1Gf83u3pw0flvXe+W771rW+53Lfu3C5c5n5PPFFXnkAsLXhZ9cVX7ho3rq2qbqmyI5cL/uqOUU1cpFEvS1tmKZOl6nkJyGO1BfWMxs8SMdo572TRuI8O960dsvTMhiXawYCJtiR6Lq8/ZvON0pDCaj5pKvRvzj+iLe5Ke9xlAqKwkcw9aZX70gRHJ0vSLE/L3/lf/93ymc99tiwuL3miwhWAbObhCQbG/aPbFGRh3UHu120/D3v4Z0QRVbVUASl3BsIBxo+wA30aZID9Ow1yAhN39O0Knb8mkeOyCdunGT/S5XGJfCOdCAsI/wz4BYY7x6G9A/CfCpM94oV/a36cGmTrBujfbbwMVQOeTjvTXqpBYl6E52c8XYX4f4Xww8Q/3EC2A607AP/eeJ3/LIyChjugDQ9oiuMZTsSLOGCd+SAYcTt4TAeE/TIBGWb2/37B86bf1hEw4X3ySE78zufThoXJTlaE3VDOb3/rD8u1tUFZ0YCNTsImmlMLYNUNRzdSXrwTq6sT9UaUeBAAp50GItqAM29okIEcS2DTCTTcyIOWyr2nCL6bN2+VO7fuWhC+IHN5ad7vRLn95tb1m+XmjRvemOIzeeLp7a98uXzlJ/9mefNzb5dbL75QbhDvjdfLtddetaa4uL5WBhL06zdvljsvvlKWb92WwJfQl4A5GS6Uwd1bZfXO3bKyuVFWlP7d118vK1y6vSrtTJrcqfJyOqJfWV93uTc2NspnvvTFcrK5UgY3NySolqQp7khjXCyfeOXlcvv6db9b5T3qwe6uhL+0Wrk5f7nz9LHKowmItGbOoXJ+8eWX75YbEsjceMTl5SvCJZaxJXCoTjRHdhTzhRL87K/6OJPG5neQQoD3jdYeEYpCPmDtTUsSVm6jTjDR+izRseOXPmCN0eHd8rUEGVjPzIIsG8uUxjL2Q0M942acufLpz37W5WBzFoKRTUMI6PruLPqa8uaPNq9sjCH6SmsC2R5AmvZV0pitJkS4sXMHtPlmqHy2BBN3lKNC9UdAZ2jzA8z/BfkG5PTH/Hd+03lXqOlenHBfvAwfhwbZ1z7h14aFe8zXBfxDe6mAjAE+EJi22zgX7q33nT1DZqcNy+6+sBbtfxkqQ2ZxgW04D2MG/DJkAZmh+kwLyIDM47/rAvKyPPs6WsSp5iT+tP956Av3LSxSG/hW5B9843fLzc1VaX8n3hDiCwCUPu9ZuPOUuvYuRjQDDXwsb/LVBi/TNv0NF23ry8AB/IWxrZ0BnS9jLEiwMGaztMfX67nDlaVDvqaxKi3p5RdfKq+89HJ5XZrfqzKvbax7I8+S/i9LyH3hyz9UXnjpJWlaa05/iUvIr18r1zRYL0pbO5D2tbCqNOU3RABubkoInKhfauY6WCy7HMhT+MLySjlG6GpCsHr7VlkU7bbqZVeq67Y0on2VmUu62Q2skvt4w51XXy7Hqj6JE28wOtzZLUONmJsse0oAPnn/Xrn/zntlR9oiYfNKg125fGT5hiYCL4i/VQnvuy/cKTdu3fDxDQQs5hABqbqhTKd6iFjG5szjstJms1NdSpdQU/XOsYrCc6C0fVlBJyDZVYvAZFMRWK+/U7ll1P4k+k5AUh346Ymyya035DFSGghHNugcKO7RsTRKu5W+usHW6Ni35Xzu7c9LwN8wH2zOYikdjZSlZvrBWDB1EiXc1gJlVk1Q+SeztVeOO5SbfhRuOe3OfRuYdk3yDThH36U7gUmEXv+O3itaOKdo5BZZ+FCv1V1pSSJSj3iYOY3WHTAeD8KcAX1xM3xUATnmo4PL3OdAwdD0IXAlDbKF6TBVuszAgJatcVhnZtoM2R87jLZ+4c7+s2AWfVSAPMc0oIVo9uvclTT7O6pM0pnwmGny5KINC3eY2f/7BX3pXyXPcV11MM3rJH745TQvaj/A7wMlMIaLc+Xe997Tg84gznlELtI+9jsl7mNl4FZE7xjly/akq5Tlx6apKvjayRxutD7MMRAvyiN/DrVr+PaAh8bK7lboz47kp8F+d3vHy7UDCaYVNqCoh3Cl3PV1CZjbd70r9nB0VMrBkW/eQRN6+Ohh2d7bK4MFaaoqh0QAxyLLnjS4BQkZdmGKsXIqPJPGrNjegLIj7e7Rk6dlVcJxWZodV6YtrayURQkqBBkv5OZZcpRGuP3oSbkhLXJw80Y5fP+D8hff/OPy7d/7Zrn/J98p+x88LAf3H5Xde/fLsfg/lbBcVJmHyo9Pbd24vlmu39j08ilf51iX0F9bk5Bm0rAgbXuZOqdeBNKuqWm0RF+qbk2e9hMyYaGe0SJlUl+0GcKQm3fYnOMzoRJs3uVr4Vjr3n1Ao3X9UorqWt7etar6sxwFRbcvKcj7xn21B0utISy5VYfLJR5v7ZZb0r4/J+2d8rg/wRptqETr8R9nZbcDBTznAM5xfxC4XyV3QPaL/kvcWg71N/tUiHAg+wN9AjKwelSCid/5fCt0/vLCf9ZEvhVAuIIOM1LPfi0GZDtAnUxS6Ic2TgsfVUBmmNVuGVuIFY1ZsPD1n/25X6BRzGefydgiU3M6WUhMKHeYbUWGGdnmCsKOf/YLaOnCjEJhb2myexYETaaNNG02abQp1rtYK+Q8a8N29WSz+gcNDyiY44Q9u8PM/t8v6Ev/sjz7OtU0r5P44XdRPq3JoMkHf0+laXFm/9777/qL+O4p6l8IOF8JpsEYVuq3BOns1HodAC0gNTCy9CjOnO64/oUeMAlRnsThBxnag4Zum/MSZksIYu/WVFpnCNel+n1DDfxHewd+f8QGlTX5rUtwYa7NL5czbrSRYNu5/7A8+uBeeXTvgQTSfLl97boE3JrfBbIBZWtny5rZmQo6L+1x7+TAGjDycnl+0Rort9lwuQIXi4/2R6qXI5+jHMpdZIJbH3xYPvjOX5RrijN88KTs/Nl3y9533i8nEozzj3fKcPewzG/tlSMJ0YWR6lWCha9asBkHIXLzzq1yXTjgAgCE4ybfpuSdYtUeoWF5VZ3c9aTe7brzDTnd+17ficukJepY5UAoTgRk/UyY74WlvSgnjaa4Xhp3+9flUPkK5635sUJAnYhlTyq4BIDvOqI1HihtBCQC05eVq2F39w/Lm2992gISXlk6h2/SZEUgXgHQB8QBJTGd83efYhpQOUBQhz3ckLX+oP07O5p0l8sYCXcRKXP2DztjqLBuaJMPtIpAmhNq/KFJ4Z09/Lk0vwbVNgqsTwIhXRjZ8ZM9/ACfv01+GcMvm0AeE2p5ZkOO1wcfl4Bsx6m+cSuAsDFfl9BJg5ycg7zIbKEvHHu4c7ZTaSQaoC/+FH0HOSzTZCF0EbZA4V2JDAIJWsrcgJGO07Spf91DlPPBbPkK/9YdZvb/fsHHlf40v5M0I/2+fNqwMHlPxMUAB/t75ZY0mz/8g98vG+sSShIMg04z8bAhckzHY4AVnjIMeGeltB4EpMJiRhh+8TB4wOjyxDQtTtISHecmAR+6P5LOp3TIG02W93ic6eNS8voFDYHC0U3YOMOVc2fSIOc0gKNlri4NrFFuP3xUHrzzXhk9flL2d3bKw3v3/AUPzncOh0t+D7gm2gXOhe4rvgb7B9/7QPGVxvKgDDR4stw7L0Ep3a0syZzb3S/v/8mflW/97r8pC7uj8vAP/7Rsfeedcnz/aVnc3ivD/ZOyObdY1sTrvNJd0QSCM4EsWXOWcl8TkaV18bDOFX9c5j2UsFOJqAuqVhrjvJREVZAFCoV1jTIQu95qv2ZpnCVXH+GB1kKxbsSJ86AISw9APGsSakDUPUgbHZ9Kfya+niNILCClQrIz1dcOKg7vGw+kQVYBeSbtUf5CtoecqBU++/nPl0996q1ypPAFlRN+EbsWli7YBOLcmzgwD1X41fGgz7wQ4LtL3tUn9zlokjlH0QnwCbT5TtzT6Vd/Px8JA8IWfpQ3YOwn83kEJBD1wzN5EbTxWvg4BGTbVtl9UZh5k7ulybDwta/Vy8qDCDMjiWQ3gF8ueLjDDzPeQfIQAOO07DqfRqQNRFgMeqQBZnu4fWAZfyGp+b+ScspK09pH41dNoeJMcq3ATGsK5M5lD4h3W94sogSDH7APcvywY2b68I90ZqX1cQJ8t9CWtQ+gqXTn+Y8wMMowy2TDzPb2jj93xcH9Rw/vewlxY221bG6u+xYbxhA+8cR7JbQ7jeKKzw07i9ZASIu80EbRTny4XTR1N2THk7IjjN4AQIvGwsCP9gg9gz/HQUAEZH2XxoXqG9JyB8UXiB8e+j0lXx9BePLudKC4fgdEfqP9Mi/huHa2ICGlsr1/v+x8cF9a372yJIG1KJqh8uErEoPloTS8Ywne5bIsQbtweFR+93/6l+W123ekaa6JXw3wynPxUKJA2uDu+x+UB3/6nTKShnoNPnf2y6q0xfWTubIqXFEhVyUYFyTMzyRsuXeU84pcLj6StspVA/NrErwbw7Io7ZHlW6oD4YmQlFhTh1abcKORnj1uM2KJ2BqiftQZF4S7HpmYSBPmOeficpbJ2ZGM1shuXW4QYsm1vmOkH3Dhg3iW8MfkKeRTY44vPo20o+qGiQ/nW9EW2aF8pLriyApHaLwxirZDaCr85t2Xyqc+/Wn1lWtejkezpcWtmXZpY0Y/UCvZjOeaDVp4UT4HwUMNFm/qHw6bYKXpEKDdQQXmfAD3S+WfoRVo1EMGeU2F0/ezO8a+euRGmMIcX9lNWJO/3RMa9fIxDZy5zro0QWjCBPsgwkzb8dtC1ENbJwHjNLK9w8yLl+WfAfraIJsZTNfRRryMwMLXvj75mkcG3H2JthB0Lf35Kumgoe0zwaiggPBv7RfNQHJ8IAodJq0DRTepNLSpKafOVtMbo92E8/BXQTMVnrCNG+4WcvhfFci7WIGW/7a8relJkOqw7oTkA7uj8v733pWmxpKg+gE6ggTQkrQdBBc7J0ELSpncQhMTKWDctjItMFN+tqc+gI2zduNBBjomPOaoxpeP0yeeP/SrARpCBDv3tp5YA2L5UHkpQd5RDjSo833IIiE1PJuX4JLQlj+fcLaw29srx4+3ytGDh+Xw/hMLv+0P75UDaZpeOpUwXkbQPnpc5rZ2yrHoEIrg8RNpigobiLVV8pKmNcclBvAmYURrWKCJR5YiD8+OytG8tC7V3wk34qwuleWNNQlHaY6akPDJL9438q4RQYdGjhv2D1W3aGEIMdVGV2e1rtzfRYOwQntEMPp+14P6NRI+68UEZTKA1+eDs7Jopr5cQOlhssnqRAz7WjlljMbIJePcJMTnqTgDifZ4fALyKhZhLF7Ew/zSsLz0Cmc7bzpt9wX5k0dokDX/jm/9bO/8XQjBuN8kwM80FwD17Lg98Q2Nd5taKyDPR5h2RzmCrYgdfM5yB+COMHj3+NkRjeN05kUQ9XUZJWldiB1dC33t8f2A2RxUWPj61//DX6Db1KLCNB0/uTu7+XVvqP5G2eOO0gAKDZhckcIdkIsdlRQQ7ixswj/M1j92JYY7my1EpY9N/294yg5BpJTTrPnCB/bAab4ytn7hDsh24KKwjxva9NuOmd19vFxVQALYz7k1p/USHzWtPy6//ovvfFsaiDQneS+qQXxpgOxo69b20ECkUcIbAtLvH5WWtUIPnhq0FVaH82mgNAyeilztGmi5Han2IyGaZKdNKreaBjyLrt4LWjUTjhEM11bK6GivnEnwiDlro0tLLKFKMzyVhrR/5CXOgVIanJyVZWmj83v75ezpdjl++LQcPHhcDh7JlPvg0VY5frpTThXOTtTT3VE5kmY9x3cZoX+yU87kh4AdKBzBy12x5Dk6OSo7qq8DCbgTtDrh4ZyEysJp2ZUAPxJ/p0OVZ2W5LEk4DtY7ASkB4omJhCfa0onqGbfvWqU+VT+eHLgSa/2wYsPqiW+Ocp2rvjnaIaHIxegsr/qCdiG7Wjk3Sbx6iUSte84uIxhpI5ZQuUquXicnu/z8IWTVM8upCE9fdI/QVTxfOSc7zC1JO56TgHzltdfKDQlIa7ZCgLayveMz+l4ISPyMKpyysBlofhu/WShWbfIjTo5HOlPjJX6Nu/ayhPJmbBkjVEozYkxoO7do6q+6AZe1ixPARrPsjjqo5sTP7g6yPcPUmCBsxwxgVtwW6jg6m5a02/BwY/bl/SxASrPyx596tiWwz90ygTtjQJ9/n19AuHN+kWdAuNvwq5hhByKvbLb8XASZdla8nHY2L4NMH/iDgDbflp82PNfvVSGngf2YJTgJE5bWGCDXN26UV15/s+xIuOz4ou76NY7AuEqtovQaDTiZP/yhmabrhKYw58+XJPypLj0m4BgYzBF4AwliCQsN+9LCJKxXh2Vwbb0srK+UOZYhJXAONRJBU2SfWx04DJqVWzfLxo2bFuiSDmWOdcLRYVnYOSgLWxL+T0dl4dFumXuyXU4fSIuUpjgvAfjK9VtlRfUxt3dQ5kV/urNXFvaPy5IkibVRNuYIGVgoCnmzG/ZEvB4PFsrB8lzZnZdglAq7L/vJ2nI5Fc6tDcsSt+Osr5bFlYE32LCJ5fiM4xKqI5YTgQWVh2dH5UcDYzynnRGUuLO2Hjfj+Jwjqp0YYiCmLvnIdAirANKq2qLaQkH1A8aLxiN5UEWHYsObdGRKJ7dA5OIFBCptx6Ya8uNrL/WSdAl4tOCOr7pkWydK4GWQ+0O2P0/fboH0SOcivAo8C/1Vadr02njhbulaiDrrq7uL4rVwWT4Bz5LmVSDy7UNAz9kkwxwAhD37BeSKCWzds/wy5jxabP0DWr/szngV6OMp4yzI4X10F8X9dw1yWYDsnmVeFS5KC4hwNA227+8L3/rs5yWNlsu+hOPI96hqsDuUJsRXMQ74+kddvqvnJDWQdoKPNidlX+jdob8FyTJeJyQjP8kgw5IG6aWiARZNVhjhISTnliV4NJgfMvKzw/P6Rhne2CzzEoRlwFlN0SPg0Wql0RyL5mxjo5QX75SFN18tg5dfKAu3bpQzCahTCUveqfFbPFG+x2fSLJWVNCK+z8g7w01p0Hw+aoFlWglCPvNU36MhXIrKwzk/jjIoLWm6J6gcEpALw2XzdyA+d86Oyp40yEMJzOWbm2VJAptzlcvCJfHNRhbisCsVoXUs2tM5iSPJ+SzUXJ9kjD0hzPAFFFCVbeHoXaoWXN3OSsVFUOY6r4JPGiLloDzKq36Vo37hH2SplTBrlWozNnGFsLPAUxqsKCwtILSVh9IA43mfMsVH9AP6hFcAOgz/gChnBtK4DFsIv1nhLQTdZXgZjGlVDDD8PGFJRctpjeN0fq2ZIfyinqJNw95CXxp9AF3gRdDSXEb/cYEFZM78MndAdkdltRV1kV/2z3nkzh4Q7kw3yx102QT6wniAMz8XIZDtATksm88CmafAvyyYVZ4MfWV7Vh5n5cPMnzb3wXO1CALxxs275fadF7zcFpoggxmCMbRDNs/gTzrjwVMQA2YA/iFQSQP6zAtfluAYBn3B14BpkPfgyeIqRZQQQUjOSRjOSwihgQ0318vSmrRINg5JWFk7FErMlxMJ9hFHJDYkQO/eLuXTb5aBcOON18vqqy+WgTTLpbWNMs97xmVppIvDsiLk+AgXfVMfy0sD7xDl/CfvW9m0IrakZYkhaU2La+tl+dpmWZYgPjs8Lgss30q68f4T3tnNyaXkC9IUEejWHIWD7t2jNU4ldcK1ZhKKlmpCBKYqz2VnGZS0om7PIZtleOeIAKN+Uf/FZFzhxiAdbeMPJYOywxuTFu5TrXerVoF5Ig3y2IhgrMKRy965Ni7ypN3hCU0WjLwAqmb8/KgcaJX1HeTF0PaHZ4Vxnh2GXzYvghx3FrZ0Ga7qB4RfhGfBGZDjBV32a+GiusvxL8OAbAfacCDcrf/zQLR/HwLjkaRlJNyzMCASCmgzAPr8gOzO6bb2MMMOZDuFYBdha16GOY3LoOW9D4LmKrQBbfla918m9PGNX+DHATkd7Ax4AJoC78TQsPb298tnPvO5MhiuVmHIgC86vn/Ih49B6ENIEg4CIXCpO9In3AM9Az5CL+XvOpYT9IOAgJRUtFYjJ0KbQ/5zLOFJOGKiVbKsaVRaNwcbZfVYomlfdNKETqXV7Smxp2q6o6EG6FvSJl++U+befK0MXn+1zEtonlyTn4Ts3CYXkK/6EoDhinB9Q0JDOS9LGxSeSjhy1yn2s6EE6vp6Wbtzt6y+8KK0wmvSIJfK3MFpWdo9Lot7QtmXJW3YEDRYGpa1FQlyxeXO1GXONgoX2Lmqeub+VK5tc71YE0cDRz5OJqiuKdWFSMZtxd2bHMGRw27sdiPBu7r1ZEPWqGtMkLwQerQd7xEtKBWPZVSis0GnTgTO6vlHCf8jtFOlR9sgkMlrWQIQPGMTkeo7JkXxzDwLKrtz6Mlah33hGfvSzPhxQF86UbctXJZnhLfv/tp4F6WT2/WjQuSDeVGeAVeheVaI/tmHYw0yQ3Y7XFONMNmxF2h3AhJsofXjwTGk2V9AHy8tTPGmJBB0AX1x8aOjA9Hhw3xeoExXid9XHy1EmafK1dmz3w8CrsI/EFTPagLHJ9IKzrjoel+D3Jwvm3689bS8+vqbZXn1Wtk5miv7Ejz70vNYft3XoHko2pODPWlPIw+SoWHAbwyW5OH3UR0S5vdXQoY29CSue9Owrf4gE3+biilEYFL/HFMgPXatomVpiBZq4LZ5WobSyubZBKMfU3KWKXmvx+emDo8kzHeeKLt9v8+cWx/4PSXvCo+l3c1JCy0DaaLLfBUDHHjHJrnDIcKEz0zxwehFaZUrG5tl6cYtCVcJR2W0s7dbhb+ExuHhgYQJb0vFv4Q3GujSKl/aQKgrb9JR3aJZqUASRCw1SoOzkEJQqn6kTXsXqyYZoLU01UEWPpKXndm5EaB4IsQUv0hgcQPQieKf+B1jRS4eR/gpWy+l8/74pJvguAws2aotvYFHfkwU/MUO6DxhYVdrPTJiAUkby724WN+Vwq93r4oNaC281aQIgoyTclT8qBDp9eFl4eAUMK42EDTnaBtgLByPrQmu+gz/IOGysgVcle5Z4KL6IWzh537uP/IxDw8OPOQ8YK7pmFHSkIRDVBOrfFYaHp4AChAYHVK5jO31TKIpxy/x3Wn9w7fP7Dp24zY6vcqTd8lhFyHPK3ZMH0D2QMhAWU1+0JlWfp3VCNQyYOKo6O3/HYYf6QT/vn2FAQKXzEDctQ26SA3WfDAn+P2E8x2i8gj28Rl+UZZzqIGa82v8qskgNXGzO5Tt+K0/jUP9LWKVQGGiwwCJNsP5Rr6i//Jrr5Zvffs70iyXy+7+kT/Ii+g73Nsut66tljkNqv4gsuLGudRjCTSW5Rj8fdxBfZo2430V78lOGGRFw5Ab9e33Uwyr6vfeCUnRlBM7Ds84RqGBtt6fyoBLn5eJAFGapKPRuhwunJTdo5EE+F6ZV3orollSPstHvFtUAtKYON5xMuJcZ50IwPuR8j/SBIBD8WhO3OW6KM2Qc5nU3coqy6KrZZmyDyVQRXP2dKs8vPegPHn8QFrVThmdjsre2WE5pAokFFlO5YL0ImHIjtZFpYn2SFOikR2p3nxAXuVj8sD1cZxP5CYh6p625nJx6oVWEqH/W+ioLHXSwXOl+BJgvCO18FNZaGveJUr2lUNMxdtTe4wONJERPTfxqEZrPEU65XiKJkmsDqBZ+pNhqjMuIj9UHhz58JlH2lR8IxxXBkt+B6lGVd0Py1d+/Cfcjec1iVEWXlmAJ9ejAhZUv9xsRB/kyzv1FhqhJ/iKoL+K1Y4vHd8DJIJX/u5dcgdpjEmmFdjd4RQEQQdNqIKZsEGUCbtxuPEj6QkqLwXT7+kn4tI8dKU0Eh48tXxRNpD+7gQ7OMd/B3ncCBqnq59sM9HHsWS2Y2Ig/Qs+o24p8iTVWqbqH3UfYfJSG2PJ5Qt7uIPvzH8Gj08KCwzATn93u18EPEg1YkSm8SaYEw3o8wPCn0yxX5p5B7PSC+irnPCTxfYx9/Jmjg5iJ+2cfsTLaYzTugByGmHPaWc7MMv+lw3BV/CQ3eHXBw7v7AB1+TxmnTULwxTQM05U58ca4F56/dPl/u6hBtrlsjWS7qaBji9ZPPzwfY2EhxZ2HC3wV/sP64eRQ5tE7PmeUAZTpUo7Mh4gLP0hWuXJ5hQGSrTIcf6Um4dP6EUT4rmwVaiSyDySfXmxHA7F54aE3fWVsrzO0Qm5j3bL/vbjsvfofjncelROHz0s5fGjcrS1XU6l6RF1oEE+3gnyPnNZuCitz+mLF4TvUDSSVOqwEjOj3VK2n5aTJ4/KztaTsr+3Y6EymjsqB0tn/izW6cqSkc9w8c50ThopwnWeTTkSykwPQ9uuwk4DwHzVvkIQ4Ic2Rx1QZrcziDDr4sSmJ9CgNkFzpN14f+iPHCsMkwkAGiTC00c4FG4BdijkPebRgdpu36sCtF3sqK2aJPRokmj5tFvlkzY0b/JnuX2yDF93RNcduBL4lEkR5xHMoncb0q6w3LW97VFGYUDrvgyelX42VJ4uA9rKfUVQ++a031WAZ5B6vQq06V41n8vqhHYJmtZ8HmjjRp1kfsPeVwbiBwILP/uz/2G9SadpmL7IFWrESabMCqZp+9zZL9z2S/Yp/w7C3oaHP2fjDDLDL5ttVZ+r+u6ByWmGPbvDzP6escna+rduoM9dzYn9+wGXpR39KXcKILsnvDblsl0zsJRFm1/rzuDZI2ngYJB1esw4la888efaufsffq8cSfta0IC2qoGfr3AccO0aS2tLQw+m1oj0tKEZEBEajgGgpVRtScO3RhI0M7+3cqYITA3sZN31Ywb5CiYYP8DoopEORQpN0ofTEUbLnMlbsD7gDSga/A8ktCndEYKAQZxNJt0yITtWi+wa0UWhWNKiT9GkJDDYHYofIu2I+1qlmY5G22VLQvfJ1uPyVOaOtOiDIwkVCUiWVHlHOj8cyBwKB2VRgneeb0kiZKVFcsbxSALk8FjpeVlb+as+qCOWKFlCpjxohgCrM9Qhz4coxbOEFAKyE5QsbfueVXEJenlTaSI00fYOmbBIaHF1XBVgVfNk1o8wQzvlh/tQ5eXrHGiL3qQj5Owj9cfSMXVOPdFmK97MtGg/tO6DucXy2S98UbyqDSQQWdGAX+rd2ovyqRwqCj/3Edk7M2Zque8byFJ+1IPDhH192XlFH+6DJtn+FDJMuyd5ds9KhwD/0SBdDlVOLRcB3bgH3QXodMAOJnnNhkxje8v+JdDW86zvaAJhz2bLI216EQR9Gw938E+6OV8g/MYC0pQJIsGJBhmQG4rBrELQ90HQB0ziyy/Zp/wT9IWDAELK0Jk5DHOKcwrd2QMYADN9Gz+gjwafLCAjPMywXwSXkVwljYsgx287AVCPEEz7Z3dbnuyuVHJ3fkCEA9neBzUFIcsuIrVwcpwaj7pdY2OJBoH7996XgMRPA70GzZu3bktI7KFWdAN27aeVxzpwMKjyfg4NE02MZSc0EL7aQd4Uk0E1ln0QdsrBeUcVRP+y4GBQx+yQwWiycWfRdo3U1mCI73d8Eo4n0nR9cfepEIEtgXB0cGghf3KKMNmXMGB5dt8Cki/i8z4RATiS5ri3v1t2JRB3diuO5Ga58XRe5VvQQ7wqgbi66l2rFpLSRIu0RnZzMv5Xwah8JBiPhCcSxhRzYQkhuCQhyfvGToPsCs6tRghN16l9KLtbyH1GBRHvtQ7dXsRV/fDelA04B0wKrOHVs6t8/qq2U126crpKDC3PRy9YBZB5otkK7yD3FWdfdQTtnCZGLFuzJ7Vu0FkUHwhTTT4WlsvbX/khb0aiLf1OlJ+aSD2htiZMwqfYDMFo4UyY0mj7v6Hziz5c/5+HqC/Ce/t7k/R5ijbvafc4/y5i7d8dqo9TvglN9Q/7lWAGfaSV/cM+RduyfwG09ew+kPwivI+u9QugrS+DXr47oD9G+jmPcFtA1gA6ioOmEiSsusOk0twskFwKfUwB+BvVyGN7wqsAdK2AbOFcoTt7ALG8zt2lZXv4maLStOHBI2Oq34Xi3/ll+2VwRbKPBXJdBHiw66ANn7T9pLxALp81yM6vus/TzwJv9MDkv9Lh4DgmQ5z7mAYzBBr3nSJM9na2yvb2tu9kvXHjpoSGBAWaCVqZBlBSqgOGONIfmhIDfU2P95R1iY5Gi4Ha36MkJvkJRFWHTtHTW3jXqIoQMrh3S5MStghKH19QOJcFHBEuCc71bVzVxmDN6gZLgNz2c+wlQGlh4rXyS1poUlwgvmdhWC/uVjpzvCc8KHtHe2XvYFdhIwk4aYsIuLMjCXIJjCVxOlzykY3F9VUvpdZ3jsp7WUJ7kaXNM6VxUPYVn3tVLRhZVhQiELmDlYnEgjRM7uT0+/WurtAqvUlHtVHLTisrTHbEiy8HUL2cnDBGVMHqc4vy91GO4ypQ90dsHqKcVYOkv0FX20txxWMVqAhwaOYcjgbJErKfL5pD+fI1EgSkeZY/y/Bs3vrCV3643qqjOq+TLLNqQyQGDCYLCEZypm8hKOc6DfIcUFzBuD/7/wTiWenIPC70Qa23CdA1p+CcR0OvdCsPtV2yH+jxqMOA7A77TFQFYwaEf4bWPQUt+z3QN64E1NFj4teaAeFueTk/oj8jKF3Szvll93xYWoJsBmT/NixDhF9E83FAzucq+UXjZ7TQ0wMXQi4gp5f9gXC3/gEtP9n9rPhRwQN6h5Fm9rsMgoeWl9Y/h19WPxmIxxjFgmIAB+B5dDTiWUvhPs5Pv/3Fsry6Ubb3DsrJ/GL53oeP5L+oAVmDLwMr5fOgLU1RrMwxIEt4+h7XhUUNrBIGDKDKD3qWQdlJCdvewQmKBaVQmRAE/9YshTY7P/LjXdm+hM6+BJ24sqBkUwznJdlBypnJjdvXynBjpcwPEFgShicS9Me7ZSST5dH9U2mOxxJiwgO0ySINTEJwJIG4d7hngXggPJZQnBtIGK4uS1NcsslXOdgVOzccljNu0mE3rSQHKBHsnbQIXi/FSriqi0ux5JwlS6p1WZUJRH2vV/t/PAtRRteL0H1FbYEdE7ff/Ur4Idz2DxDE4l9CrX7MuGqS1GkAcaD3u8YOR2pP35Z0pDYxVo2fNoSPupMW4UDVYyIC2TzBcrm0TdGP34UKogwuk4RpBvPeQE1zwiT2wMsg6iYww1XiXwUinWxm9Ayiz7/Hrw8ztO4MEZbNi+gD2npp3Txv4Rf1OMv9vPAs6eUw7GmJNYBCU/jONa6E6q9oTcVU+6xM48HLccJtTOEZA0i3LxzsCKoh59ivA+LGEkgArpxGnIcMbCH8spntDCV2d+h6SOHkN83BBCov1d6C43Zl/yiQ2wV7666rARXavMKdzWyv/E80yBavAuJA/0VvgSi7UX/MbAlHexGffNmDA+l7e3testvd3fcgb53BedWy+ahIp/kgLPkAMGnh73uD1d9qn+j8JTwrKD/C4aMzXVM1aRn6R33hZy0Kz7l6blEDsS9Sl7u+p2NTiR4uCUu0NLS1RWl181wgoAS4BFziuS6Rih9RG7l+Da2UO1UlJqSdqn8Oli2YfauPysuyKW7C0F5PVVY0R+IjmBD28IW2yNV8rgdNBhAmKyuDMlxatibGxAFhyWUEvsuW51BojUY8Ut76lY76zpANNQguL0khIKUhoi2GxocwRDiGnfeHB7xzJT5tWNU2CTOVEa3ffM6bjp215p0NPEqTNDCpS+8UFimibll8gm5TxWcv8tb+Sfm8NMjBYOilbe+UdTnoP8St5Rn3eyXGWKESCElX7dy1J90okKHbGZvKeqlNwmqf7FA0+OXwiGPs0g706kbGczDtZ3rHU1n6EBr6K38263M5MS/BDkgrQ84joKUxRL1eAfLYEwCX9WeHzewG6Sv2IX9j0PWnmSHCMQPDbVP902bnDgja2q7PCBE5Eg2zDy4K+yiQ0w1eWgxo3UDuAIEZ+uJkaOlnwUVpXATPG6+FKMcsbKGvXH10HzcwaE2AJ0BDuwZQjZNluLJaRvuH5bVPvlVefOUT5d6j7bKvoe2JtI/REWcjD3y5AMJzT4JzNBpZKzncl3Yy2vfmGI4tWOsRUh7KiWBgmPSAKfSDmPiAxvXkcPURDcCSNN3O2InWtSzh6G8uSkslfZYH0S4RanyD8XjhtCxI21u9vl6GN9fL0saQ3SbldKD0hktlnjtc11brrljF4Wq7s2U0xYEvCjiRIDtWfoeSEoRzndy+8kFz5UYchuA40+h8Eb4qL+8+OQ4BDsXzijRGvkDCxpxlDaZcOM5kgvJQjkAgtD20M8ywj1H1jh/14yVRa45oghJ44oNlVSYyvJOEPup9XPedQKZnsWLAp73Y6eojNx097zmRD4z7rvrFWhYLPQQ1nUNmXYJVOvInXiB1YvEEPWbXtuEOaMsOtO7LoE3z+w3BW2sCfX4XQUv3rO7nBeos11tfHX7Ueo08+vLJZksTsPC1r/EOEisdAnlZOzBuY5rlTCeIeb6y2kz6KjcGFmg92+v8w8xxWv+MQCyRymPKHzCfMqf8edoS5IEzgPQCM0Q6GZkh1vqoD2eAw5IJRN0EfXVP7BO/CW0LOd2cdkAbL9O1caq9dU/owGirCANyOPEZeLLfJKzyE/bsDwSv1a+GefGsjnZGNDMuESBsfX3d5wIfPX5cPrh3v2xIqzw7kfCj3uc0yOrna8+kkaxIwFzbvObjA8uy884QjYbzfnwjMb5kwTko2i2qjYP5dTckC3ks43XCwxzCU5i2iL8lpT/0dXX+0LIGbS/vKQ6Cg802fMdwJAE+4vIANDsJsBON6tzGs390IiHITTdr3onKTTy8O/QyswTmLkJGmhyaKkuY+8rDGqayR1usm4zUTsrfZyeVrq/Mk/Bk4Rp/NiWxGYZ64t5UKbZ19yras/wpJxAaNc9kfVfIzlE0LIqttunyxJ9w3HzYmPeNPp6h9JFZ1gjFpzfsiP8ucdFDyw05bFA68PtZbsxhM46FqerC8aRV8p6WeoRPWpbPn7E5ZyA/NGBYpg72TubLW29/wR9+HgjZCcvXYdBu3WaiqW0X/1Q3qq/qqXbtHlm3cYet26h0gOjPgTGe1P81PBCou6gn7pptUE/Sm0CX0Rha9zTkfAOCN57dcb6dX8YY4/rCAgPCnk0jv84e/mHOsgfYn57VEx5+UXeBQOvOkOMA9dk+H2+MPCsyA4I+xvJpCdBBjhDQ5wc4k4RRsMCrQMTN9oyXQdBk+lnxsv/43siG15zORXAZTQ5vafvcs9LrS6ePflb8jwJtG0ZdhX+2Z+jj7zKA3h2ScxcYenx4N7kkAXQqDWN7JI1IguSzX/rh8vLrb5V3P3xU9g5YnmNQRoAc+4JzBth90e7u7lb+eAg0UPnWJdkZoPckOBFcCHdul2EXZL0tp+bNwFHff4kA1EAY7yKhiRtn5tmkIgZOlSdHNxjEVzh/qLQcX3TeTSqp5EvPNdIeSCSNNDKPVN5j5Y02uC1+dsTXvgT5oco8kvazIyHyeHenPN3dU9lHZZdlTB5gCcIF+JWGCcROwDkJTr+7Ux7+2oVYXVa+IVTqp6pUXplxRVvWDPNgAlB2f4dRQswXDAjrEijaGVqr+Bef3qxklO4qE0GIH+lF2uQTGHlxtZzTZWlV6eEXAxN1t8KRFdmjPEyf3CuUNm7Ok7LpiQ80e2lbGP0u+qV8zBcm/ixFBw3YwlX9MkReGWal3wdXpXtWuCjdlt+/qhD1HGXNZZ5lB1p3hhzm70F2dkPVIqm8jogRBJRfjXc+4VzZfXbMPgQitXCHGZBpgezG7CZwODrLNET6UejsJgZo3UMB4WbWnd3ZPyN+HsuV96Sa9K9z287AmsKcfxdOHn4vZq/+crZ+V4GLGv88TPLPkPOfhfqnP1VAuLt4LVwUBuAfIZCM21TAuzOcHjyPj6QlrJRbt257EP7g/Q/K8f5ubUsJUNI50UjL0Q4i8a4KwUBtMHCjGXFrjDU7IQKC92p1YOU4hPzRYiSo0JCcLgLO1al/pCEDftihipBhPF+Qn+8zlYlWtiihBzAw08tO0RaJhECSwQYakOF+bn7ZQmJPWhQC2593krk72i/bEo4cpUL79a01SoNvV8LTPJuOVPdoVv6yhfixIIEv0Ukmqo+GpqhwxQH5/BY7d9GkQd9yBCot3wYlO43g94yeTCDUJLQ1+UAwhpA8QXNU4X0VnEyfa1R5LRwlBH0GUihmKaRKWzVI6KgVdr7yFI3PPiJESVcCD2AjEZo/DYOQZHKzJP4pb/QPVhuejk7KJ958q6xfu+aJCELX/JN6Vw453GaA806mUvN/KJSVTTC+26iqr+7OP2MdK+mfYLgn6WA6TP4RRrr4Ya9oYoVjBybuihHf3sl/Qj+xT8IzXORuw54ZKrvPDZP26Ef6TDbF8FTYLO7H431nAr3jYvJq42CeE5AT6EkM0EOYM2orO2NA6x8I5FzCL0P45TjA2N//lU4TNfOYCwxduInidOXMaQPj9PvyJE74T0cbh03RCMKeTXixVtO5Wwz/iyDCc3mBcRl74k+nz8M3TZPd7RIMMO2u5QgImgw5Xh+Mw436n+gY1FmC83Va0srQGBgIlwcr0jAG5d6HH0iocbZPGpMGVdJCg6Re0UBws9mEpVc0QJYQ63s6NNNlCwUGUvZBun+oMJSZjzKjIRLfNWkBUAUkLHI7j+nksGDBu6srHmULR6GFmfPQMM/7My9hwgdLuUvl5vVbFlgiklvhomWJmTOBLP+z+cSXHrA0vMxy7qCa3BRDPSzXzTbeuKJ4fESZd3XefCbBXIViRY5ysLS8RHy+FiJNF5WSsGgDBnyudqtHNdD8Ki9V00OIScB3m2kQkKE9+hNSlNtCTrSKjzCsrUrdasIg/9DyqFRC+dTV0RGXCRy5nWCDevfkhro8ZakVgbkgTVhCE37x552nZgzbh2flpVdfL7du31b52KxU+2MnF6fAbjdgNaFTLpWfFhq/qJ1z0NUbPGUYP3/+X4E6Vk13roCOrouPMWmLaq/uiSDMZlD2hfXBLP/nhp6qeza4OIHcNpn3sX/TTvhHWGsCORyITTpAGwZIQP5vJSDJODAIqrvu8Erg0VDYdbTMNPbADNk/IzDOrXPnMIBBCAj/jPbvOg7phF8U0gW2bQJ5MBdBTaslEozT70wg+43tGuxamtbdZwLYPZdMYYHZHdA2Xh+0NDl+CzVsEt7mB/TFH9M5rA5IAbPos5lhXv2rm3crna49RAZlUB9rsEWjYNDc26/a3erKWrl2bdObUXZ2d8vTJ09FOWfhQXw0Ks7MufvIA82EgZzR1jUkgcsyHu/t6oYSzt2h1yEw0KQqnbhxndbzf5hOTgMig2vlkj5g4aPMoK1aEulzznDBWisCF42Ti8eXJeyWFgfW7pZlkgpLo+7LtJ/yIh/KO5AgYyfsqgTl2upK2VxZ9eUJuFcUpiQl9BDSii0t1nzxjwSUaBWO4pGyqg69a1WCcVG4sDSwkCJnyTzxDe/pHaIQzRX/0B7RcLFzVyqmr+pzmRGcciM0EaQITPn7XabKUzXPEwl9Ca9O60TA8pmr0QEXJRzChsuK5miBL84oEztXh5oc8Z3MeJfKKgHCev90sdx88eXy4isv16VsVUjVNojtJMdoiIddJv2WL7BkiOcn6Ft37Z8T7FKbpN8AgjNogfN0XfoRLiPop+J1EcMN2I5T6FTkzma1V4wdruEe+9Xsnx8+avwrJBBtEJDdFCUA/z6MsBbsx19Dl90SkN1l5R20AvGcgBTUhqkJRCNGw4UJZL8+BEhlVhhwkdt22wSJBogCBoSboQvAHTEwM31OP0PkHWjonq9wZ3OKTtDSAFmDzNDGzdCWrYVZ4f3pPVv+4Q+SCxro8wvITji6LylN/ddwjgeBBrSOGDC5lYaieZPNvLSFk6PyqgbG/dFeefjoke/09JlHD64M6geKhybIphMN+izfIfjkJj/qiXDyQPOBP385Q8LE15QJJppB7S/W/jApveyegSrAEyUEpMJ4YhCO8Bl5eAON6oodrwO+9wiqDMfSfr1bU3VAugh0NtVwndpQGvLmagjEQRmqHobLCFppg8oTnF9QPAlIBKtv+bEfS6odHxIqaFaLaMsIRZlcJIBw9G5cyichAW10m6rl1Td+1gQl0Kj7A9WTtUZQeaElQ4Tmh3BEAPq4B5MR6kXAEq5NOd0vO5M8EJKj0aGEI2cZT1UnS2VlZcVCcom2kIDnveoS71EVNlCdMqYTl+X2QwnI0elC2bx5u7z2idfdrux85oiMO2XXVm6fyo4nYQaZ8hZW/oD83BAGhF+42z6MMDakuEDQ0ebYwz0dG+jSH9OIr86eMfzPw7T/hL5C6wayn2xjdx9eCtPFfg64WgK5bQJqf+qPP5O+g7E9kYVfNqcEZA1oiXhMKuQKi2Ei3qEFtJWaK7vFjqAzSKvpTDPswNgtPjErt9PgMhDWlQXAFm6nRvwmcqTt9BNk/whjWSwg04/DEy3Qup9liXWqHFGGGeEBOby1V6x1nqF196ULdByM636S5gTDP5sTqEIBb6fiQav2rPgUEYMhA6e1Gw2Wg2UG9nm/J0SwXNtYt9ZIN9wbjcpod1v+x0pT9BqsfZZuSUJR/ZiBm3d3fAqKcjP4rwxXJEwWfBMLuyCHg1ULZDQtBAs8mielj1ZKGbBHt/fRBKXtiRfhEoCUwMuEis9NLRaO3W9xjh2lS0UiSy4Je5YOxT+4qvzX11bL5tqacUN2Ntiw8cdLp/RVCSFJEyNX13EPLJLSAppwCcal5Zo3gnMZocj9tao3llTnWYbWJAA+kaKLvLtFQIp9tD1rfKEpyjzkED8athAtEE0RWroEder3o6KtS7Ic/uddpXjr+gxCNCYgFopye2OPj4NI+9/bl7Blc9OSJwQIR5rewl8VRD3H9XJMDOL4CsvPXFy/d1TKyrUb5RNvvOGbjNjAxEYcehQJealZyJTJ/c/eyew0yHN9vHPjD50oDY7TAfa6jOzkxmkEDSYCMsDppGxM33k4zDgdP/v3Quef4/SZAefcnfnckMrzfHBxAvBLPbXtM3bLDJrqvILWmOCyJdZJ6yXIRMwkK9Tlo0mUasJcxsgk8CpAvBb6/FqI9PvymeXHUhYQJoB/po+yXA16q3AKWl6yO2tfV4U2PaAvjz66y6At96x0QSjD3sJV6nC+Wd7Kg0e0D1/8Z4A9PjiUXdqXBvmD/SMfEVhZ3yj3nmyVmy+9XN7+8o+Wm3de1oB7XB5vjXx8gs9IPd3ZLiN2tko4HmsQ5x3mktJcQMnQYP7w4cOytbVTjxwoXc5Sbm1tlR3h3s6OeXA5mLxJqLD8KskpT5lCvrHIu03v2jSZ0u7ehSIQIj7+dZDmvabipYmJv4Uo4cLFBgh23iFi4vZ1dJyl5C5Vjolwl6p+CA+0QwQhX65AIKMdLnLkBJTgH6xsSCgOJSTXbFqLRDhKKCoDD03Sm807dcM5RpY72T27vbdbtlQX1hrZpIOGqMEkJgPRb2kbNjf5HCZpoD3Kj6IzdrCbGORs6mhUj3Zg390feWmcfGljf91Emi06+JzS4JgHei2rASyxUne0He8kY/c5X2Whfo6UFpOluP4uro+L/pT7Vce2gL5X+1/bfy9zA9F2hAVmIDxownwWeJ44PwigH0RfeFbzWeCi+uhrnwxteB/9rDR8DrKzd0QIOVwwRCPXB7k+2NWsml51MwiElkn8KEilrZg1QzDCPWjIyTJPRewVeXwn9okfdhj04y3Tt4zYsx88SFGgWqgKjl/Bn8IJXsxnRspXyzTtz4PVxfO7J+oi/KbpePfU+oG1VLWMrnUXcIL4gX6P0yFRztHiIWgbuPLMUlu02zQGOBqCinrwMBS8QTfhNcKMyd/vuJSeQ0gbX6epf8JwT/mFm7BaonGa4zTkD1JU4lTtrVjzoJ1YwmRgPlX+I/ktSQC88vInRLdc7n34oTflrK4ONNjvafCWpsUy3YoEiZI7Qdgq2+WFgcKkcSFMJFQY0LnqDGBZlvdd1Ev0C1buYM5tKmSBGH7RCheEtS2iHFFHCFKZdleNA0Hi22SsiikGfa8TvizTekmTSYHC/a1LCTbO+fGtyDkJRd4nzrPJRv6D1VWnDe88k0tLCMShyrpWhkKE+OKyNFFpxizr8m4VjRH+2DjEV0H4PiQaOsJtT8JxZ4+7X4/FuupYQudA4bu7e14+ZebCLtsRH2vWc38koX0sQU65kUvWII9UMyrPUPW6Kw3RWqnKfaz0xaQ1c+JyITn1viQtenlJ9a2JARr1UG21rLTmJfyGFpBqq679OcdJ2/JcU/8ciTlR2Kc+/ZmqIatfsExOfq5XRao9So1Hp6Ovk5Digljz8+C+yU9+xB9Pcvxf0dUXM5KA+0dCJ0qYIJbd8cummsv2zlfWcQ7+jzvzFf4t+Lkxd9BTnmk3ZmAO51f7QM0j59eOJQERPk2n8b8+3JeaVLmjdibshQaX88zlxj94y/7hdvsm/4Dwi/YjnT4c96UOw59JGGxTgwY8ZwEPXw2vWuTEXaFl8CKGW2j9a/o17ZxHtgOZ5iLsg+gUAZmHvrIEZqju6jcrnytBo0UBkV5bhln5zPJvee6FnvyfF/r4iDLMwguhC59VCuLPLWkwZMDXQDu3OCiffOMta5JF9odPd6wxnaiI+9LAvAQbyI07O7sWRhxjAOtSYIca6FnGdR6qR080NBli5ylf6GcXKgPxwjwCSwJS4f76v01Nmpg4Qa+4HqhBtD0JNYS5l3NXVpVeXY6dl3YMrWS+tTQvPmvgJw+WhLmMfLC+WobSmocba2Wwtm6Ej2UJxZXhWllb3ywrq+tlSQLxtCxKyKkaZEdocBk7AnRxob5jJS/KGaYvC5cGyXjFEiWfkuKGoieqo11pfr5GjgmJ+MsDCvwzBKGF0lyUg7wOD47L1g7XAkozVgtyocKCNFdu2dkd7Rm5Cm/RgrFD1RFnN+fnuMzgrAyUto+oKL0FjVbkND0gKkMJ0UOltS+BrYL4hh/4Uiu4TcVMR6t0u+7GwMckoaYzq3dVgOYqGHBRv850V4FLn48fEGS+onqf1aSHgwFt3eS6jbBsvwwuq7uL2imA8Hl/561Bsz/Db9qsg0fAZczngj4v5EJdVsCLAB4Cwx2Qwzw7TPbsBoOHj8pLCxeV87K8grcfBHyUeuiDi+rBwNKfNbIq0F54+aXy4osvauCV9ri35yXD7a2d8uTxVnn6dFt+3NiCtlT8QV8G6cODUTmQponpDy9Lw2QpkOVWwkmbrGNGzoAvqeYv2CPE0NLOhAhPSaMx4sfRFN/aI8RuAckSqIQky7PcwoMboYmwQ7iILZsWftLCCMccDFfLioTi6tqGzeHqipdzwUWlxbtakPeMCEEEL/6Y7qvC6MMIEbRl6pTyuR5Uf9gRmISxY5g68AXiTI5VVgY1WsGXJkiAIYPY0Vq/+C8BSrjSJC20Tj5gHBNqL+FKowTR8HjXC78sm4cdPhGC8Iy7LiGr/sRzXZZmzKnjDmmi6cMz7UUcAFrSw5wFfkY6ewaxagww3QVIHpgA/IBAhIc9Q3ZnugyRzv+/Qa6jFmbVBdBXZ+BV6inT5Pyz2YfAfMwE+wKBsLdh1Y6grBAF6CtIH7R0LbT5hj2bQIRfBWdB5B/8Zn54AOIh6MOcdl8eV8n3KtDmMSvdnGbmbxZ+VOhL5+NKO6Av/QDsDKj7e6O6PKqB+/YLd8vScFDWNjb93mt7e9fCcUvmnrWhs3KgPn8gQRnvxEDsDOwgAgO/nZ2d8QXpXhpFCEgocPwBwegD/NjnEZJiCCEqHixEGdDRIoUhMK1hOZylN2lMEoxLg7rEi7br85KiRdtipyn+3nFKXmiV5JdMdvOytMkzzBIpy84AQmVZdRCAcKSuQviBx5RHGldd8lVczRr8RY4jBN6J/UgEp19WAAD/9ElEQVQ3wJcD8G6XMN/FyrVxR9I0jzTBqNfg+VIBYT3CIQ5VdvLk4gNuNqKO4WN1dbXcun2zbsBhWRVhKG3RN+aIV1+CID827yypbuOdbe7fpOM+Li2SNsJOXiDaMgITGjDoxxB3zFncz4bIcxa2AjJD+ANhb83LIPifhX+VIPgd894tr2Zoy9RXh1eFnNY4z2TP2Af4L3z1qz8346KACbRMTty1g7JmEX59ZitgWv+AHBbQ+rVh/UXrhzYuKA6m3NnehxEeoHHqXAX30fabagAG1K7+AoGc5nSciWloKiDSCLwcJrPsNs6s+FN0Dc2sOLNgkszlPEdYmOraNhlc+SDvQFqDP3GlgfaD771bVoaLGpS3VJcMmpxxZKmv7uDk/B3v2dBG6jVmSksDOimjHHmpEWEiRAihzfE+kGF1fp7lVWk77JpUHLgQ50pLvUm0JMK7PnnYj7TIob6jQtNEo6vhYs7p0A70JUx26aJZLg+XfSGClzEVyPKkD+mz1Cl3fbdT06a71DtGEbyURrwq46NDaYSmQnjU937cC8v7RN4Jcv6Q94a+QUh+fLZqtM+NPsSa9+XjvBs9RmhKG+cdMF/5P5SWzdEOSSGbvCPHyaF/4sIZS86kwYegmWyQDywOh8Oyur5W1vjIs/jl+Ia/eAK10qE6BhLwvAOOG4JI0MKavNQm3HGK9spl9Yeqk+s375Sbd+568uNLGlyfURMCloCpHvkb3Da0pxKGAIYz4Of2qU4M0GllgEbQjgHxGqftz9lFGH0t02Cddoe9ZbBCS9sft0Jf+DTFs0PUr9MRi9nss7u/217Lg72tu9YdkP3HdpnY+xDIE7w+//wONKP+2f9SDTIqNCq3z539spmhjy5D9sv5B4RfDuuja6GPPucVfIVfaw8z7C308RVAnL7wy9Jv02rTaMMD+tIL+yyczKQ/Hujj/SK8DDJNS8+4eSohhz8aEwPv3v7I2iMDN1v+2eE5N7ck4cANO8dlV4P/7oE0Dtn3NdijSYXG6KXE9EAxuHOoHc2Mr1UckxdLhqo2I4OtBB1CkfeSxUITAThZauVCbQuzjnaeSwIQftIcEX5HCDE25YjOGiY35azUd4zD1XW7SedEggSBAB2mRE014UOjLEu3iwPeL6qsyo0v+W/t7pRRV7YDCTSE1N6ukKXnvX35SfMT+v5ald3HORCUSphqqKK/1juTBbRDFNS6ZKr8mWC4nHy3s24uQlhiEh8a3vuyO5h6ZdnTF86v1KM1+PkiBJaJqZ55CcdFrpTjKEx9L6m/2k8TZDeCiIn2owf3XS7SRTDDL++HReEJiirJ9MC4738MEGMnEOlmDP8+M0P2a/v5X2XoK2uUD7NP9lwFI37YL4M2To7b+mX0B5MzBoSbArYN25oZsh/2Phogp9FHM4unFjJdHwbNVSDzknlq4+f0vdtJyAaAMFvs89cwWsOasue8ZtmB1h2Q02vTngkIyedFltmFzMUDW/dFeBW4qOysALC8ysDIUqGXOyUsB6tr1mjYtLK8JCGjAfJg/6Ts7h2W7d09CcnDss8SIUJCGtW+B/K6xMrAz4PrQVbpkp+1SQmIetQBIVXfqSGoWOoMRFgYJewQiiCH1ykt7xUj3HfHKm1JBPtDhz+aKptqiE8cyuCaolxduj7DSPpdPObkfAdRLFWhqUgskXITDjxzVR+7SXdVT5QXrRKNkWVRtD2E5x5hEmSUk/JSfmuNool7WM2ChBlnRnm36QmA/DlGszdSHWriQd3AE3xbI1WdUp/UI4JxbW3NJgf/udSB71MuScDzPKBN+puPg/iYs3zVh7nFiAsDwAlUv4j76P6Dsru17UkS6VOGaLspoM9iyHvyfFC2itgzjv075OagKTyjz7E7V/zoge6aV91N4wMPeJcOKxU53XCj9Yev7WIpkInOJK+Jf8a/qhDtgpnxqgIzT0xmQYRfZIa9hajf8bSqjZzBnbTrTGEfdy41no1wd9C6Pwq0PM0q1LNC8DiL9+xPnh9Xvh8FrsrDx1n/V4HvVxtdDHwEeMVCjcGQ92doUdyxeu3GDdtv3LhVNjY2vGSpZ8qaE+8it3Z2y/bOnpccGcT9LrITkGhQ3tmKuoRqo3xY2vQSp/wQIizPIoTYcRpnA0ELKBB/ucWYGoPlPj1wpmFAnPO7QvKpHyxG2FQt03T6R17W7CSEEXKxs9V3u3b0FpLwJsnIJpkRQp8Lz5FOCA7R0Q6Upb5frRtw0OwYYPzBY5GiHSPkDiQIEbSM8AhbeNjZ27Vm5s1KKq8y9ZIzYol09kfSyPnaiAQsl61TZWh0hCGEQ+Dix3EOBN/S8mJZHa6U9dUVv3+Md48gds4+eler7PWKv8nzd65fMWE5PiyPHj8sOxKQCFmW0XlfStnEjcko1hg8ZpGOphZd+rMg59uH7UDNc3fRs/esz2WbX4t/1aGvTBkzTUD2z+ZVoC9Oa880Cz/1Uz/zC7Kq4Wi8CXJDTmC4z5uyuKNNOgbIwxDvF8PsQ4B0AsK/jZPTCwyY6vgdZLrMR04nTK4BC3tgpAFEZYU7ICqy8Z6KB5I2EGlnjLrDjHyAGkbdjOcvY4gwwOl37vBvwy+HSbycRtRJuDNmyHX3PBDxwox6u8oMEWCJlfNcDHPc1cmuVa5aW18Zlj/5wz8oA/Wvericr9Ojdc1JODKYc05ytaxosCYNBALvCxEmCEqyHgwHEozSUiTECPM3HfkAs9Ki3C67fmhXvFscSlizmQbNifd99SYe6CRQQugofd9IA4ov3o3hT0nJCy243lijEolX3nXyfo88cE/uiUVrVB1JqOxIQC1xnEWJeOlUgs47RRXHdBaEEiRCtEHeMfpycEkzJhYIzh1NFra2txXGXbeqV/2DV+rhUHxRx1xyjj/LpvCJ4D8SD3zxAw19OFD5xS8a6163IYf7Y7k0HuTuWdLhCy28Z6TVBmxikibInau0ke9dZalY5eLyBPcL+fNumfdF/soG9YWf7NbmlffW7qisXrtRPv+VHy7baiN2DTO58fiiQnBWm7biRiKeGeqcd7AkL++aDyBTQXj19r+Oagz5OQHOxSGjBDl+7vug09Ijn58pSCb26dzJy5u6nCrL3vhWu9+HC2n38D9vqqGrYwwt/22eGWrY9NiF/VwdCMI/nusxHX+YCbI76IjXjgnkTz8Agi5ow84ELbtb4F12QIRHmTE9AudKwJ7dwGXuWRB0F9FnpvsKEHBR2FWA+IHhDphl/0HDs/DSluvjKgdtdxF+XJD5be2XYdAhSLrx04LQ5wclNAcScOyGRIDy5X+W4aDb1iDOO0sECtoOWtSuBn/vyuw0sl0NvGxcATiOMBxyBd2cNSpu3OG9nne4Sih6J6y0KAQXwMNJHVnLlD20KR5Yv9fkvZ/zru9BMQOhPZYQiiXfiBd+9hfP7NClDLzLZGBdWK7fomTpVrl5Zyl8UQ40wX0JQNJgXEFbfOr40g6t+vGlD5ZPee+5YC0MP85Zcrk6WiHCNHjFFIHLCH+kiz8mbm66IUxsWTPk6yNcnTeUyZ2yw8GSNTiElpdWfWGANEoJNQSor4lTOueEDP4Z5YcAZQMR9jjiwa5ca8vyhA6ALxA3l8creAoI+6jwUdO4avwoU0DrDriQrq2ABjIvs/i6Kh9tfNx9fhn68rwKzSyA9rI0s33hp3/6697FSqFaBOhoAeEXZoXa2foQyOYs+1XNsAe4II0f0NIBrV+49XjbBEgv02HPfpjZDlA72CbIr3XP+GmWTFN0SRlyHn3QhjmP5HdZ/BYqKWXst1+GtfyK85zYZSSjmgHRSXNnbUHVN14t83cNpTEgWBiYNbqXR/c+KAsnB2WJ90QazE8lLNhJyoBpISghd4pAQ8NSGvWLHgg1lgJZ+qyz8/oujA2U0pSUGXeCoo3CP5thgncEgzVHhaGlwLt3kiJMhL5MXH6+w1T+7Kw1nTSpeluSZroURn7kXbVFpW23ysezKCc14smATHjmSMXqyqqe1bqjFE20vhM8IDtrvnvSKL1cK6HK0inaJPH3JVyt8UoY0iI874TtSst+sr3j+iBTqhm6I+VXJwDVjx6Axhtfzj9V+r7tSI2DxrjCpQgSWCtCJiiLC2yokrBcWvROVQQgV82xksORD95NYrqeJLT9vU6nLz7k55ru6k8Krsqi+pWdVYGbd14sb0uDlJRX/cz7HCw7gnnWVH2ua/c78YadMDRQdMvokfxcyW6X5G4wvhc5C31DVw9Nm159gzzxGY8n4guUDiw3v0qHawrV5u0zH+7sB4R74l/TrP8uhvZ5DNP3/2LyH56TGXbarSJ2/am9cBMv0snQ+uEObCFrkK2Z42Q7MPaHlx6YukknV2hg+AfM8gvsg77wWbS5INnM0FfAy6AvPeyB2R32MMHgt68Ms8rSB5FexoBsB1r3ZZDTC3v2+0FCy8/zYiyTZDOQdgi6sCOkNjbWLBQRZqscpOe9FtoLG024v0zSlXdnCBOWTrd3dsvW9p7PPnIXKSbCBkHKciEXCCCAydP3p3KLyyFXqVUNMTS74CP84h0nAjSA8Np/6gMOhB9Cytqg+I4D/+FGO4yD8+TLphmuvkNbZBdq3W0b2mfVRjmrCB9onNZMZeJmsw7vOdG0ELIW0hq2OOM4Uhw0zqhj0kO4yirhUpeOSYu6waxlUWngSSOLdxWrzldWBhKS9TJ2bsbhvSKxuXidSQw35OBXL23nSycTDZIBSkw53QxRT+xwZfmcc5LWBpUmyMXm1BVZUDZ4UgQJxFq3HycELx8XRBlazBB5ZgzI9gzhP03LBPBiyPnPMmdBjgvMcn8cGOmF2YZdBdo4mPPsvPI0vEH8Z4WBEZYrvsXWvw8uKkDLbJgXxXlWaNPN6Yf5UWFWOtm/zRNzVrwMma41/ypA8H8ZBm02gTr28U4ObaAupzHQMw5e29iEuKwsLvmd5NpAmowECh9avra+Vq5fvy5BuezlSO/2lDDl6xJoTk+ebJXHj5+W7a0t73BlpyJCFSHLppDdna3y5PFDCw4whOGRwo4lPDEPJDxjtyL6FoJj8izU95jE5WJutCVQ/8aIGwUSO98/hA472gR28iMtNhDx7pBNRzu7I2tVPjKyuGzNkcsSuO3G2pKSthZprEIQIYed4xleVhVYGC8PvQuYW4nYdeur84QIY95B+tL4gz2xJEEnrhBUnoSwlL2MYBxIWKEdSrgrDlocdgvAeWnaqg8vpepf3ZRTJwYBbmeNMbyrxBeMcQQN0CDNtX43s14qgDaq1D1pQEi7fim0gLikj1nPxqIdTwOUlbqCulTvKmTrH3wF5H77cUCkFflgBlIzPANV4EVNXYxXEY4BUZYWA/rCwDasdX8cGDDLH5jlxmzbLSBo1M8mFd0i0NqzGRA0fRjQujNkhrMZ0LoDZvlniDz7eAFJo803+wE5jWy/CuR0+iCHX0bbBxEHMzC7PypEmWfhR4XMdx9eDnWZCWCBUkzVJUANwuxeRctjGYjBm3dfVTuRliFNZX2dT1sNJWxYcpWgk+ZkQXdQB3/s1sAO6vs7NMqnT58Kn5Td3R0LKBABAzIYQ4+2yHs//EIDDBOADiws2SIIxR91yeAdA3hAaHDQYEYeVaAdm54w8tze3q5fIpH2G1pr3ARU6SfvNavmRx0rD+XnCYbC8Ud7ROjCB+767lKasuoJHuI9ZPAERBl5/7fKLUbWHJfHwjEmCHzncnW4XLV4hfF9zPohZAQnC4pwAlOYiLrzz14Acw/8yBthzPvhuqGq1iXvjLEHn1GPgfSNjwqZp7CT9vNC5i9jBvIJrMJuul4CiDehm/A3i74PIu8+E2zrtMVM27qz/aNiQNj7/LNfDmsh0zKdmKqwvgrNMIt2FlyFBmgZvqgAwGXhATn/sGc3EJUR9gDsLS3Q53cZ5DyAWXagdV8GfWmHO+yz8AcNwUMfX2FeVs8MhqJShDo7ZmMGcTgCwkKHH2INhizDcRn2HNqahAGCcn3zms8VclQizimyYYX3dewk5Xo0hM6TR4/LowcPyuOHD8vO9lNrkfUeUIQNG3X2JWCk5SneIRt/JFgslDrND+FjASW6Q74wYvrYuFNRnBqxM3iT9mjEJ6HYWYpgRFjtSOhJq1UaFmgSVGwM8meqJBjh10vEEuBPt7c0WdAgplQB6pNysakHgRdCMwY53Ah24mPifir7ltLEDkBPGALSG6CktfkmnCUJQr9bXLCQjPtVV7lKT4KTJuK2HAQZRzzYOMWFANCQDkKutmMF2s+rWJip/WlPMPoGQplw4rL5CsyTEm9YUp+Af3hmghBxnwXUpXo1SSDz91Eg84W9j8+ojz4MyPYWrkoXkPloTSDCow9lM+wBQRvQFxZ+2R1+QJ9/nzsg268CbVz3SB6gyyr5IndrD3cb5ypwUYGetbAZgq+Wt1lpXi2vZ+eHdD9KOVrID67tKe2PM5/nhSjvLAyaFsIv96FzbSfjdE7CRb2YPuwoZ4sShppVn/Kujttlhhof5UZDWa5LcX5nJYGKBnL75g3f7sLAvshLLaUUmhfC5nvvv18ePHpoocLGEMB3kh5KuB0p706QIRxZTgURZlVz5Yv5aHPc5SqNTQO0r2kTHh9J6HmZlPOJFRGAIHYELIhWGMIs3Gix8HZ4tF+ePnlSdraelhEarXg8Vnx4OkVYC+PQPcICOJaAcNrcuSph+Xib960jC9g9aY5oj/h7cJO2jVBjQ00cwKfuj/ar8EcoRdrY0fhAf6GD+ladrnBd3vKiNUneNdpf9GiLqKSceUSrJ2ysPQrIh2VdFldZLmby4oVqt3kVpLS/PwAtWnYt+9J2tS/p42YZkZuFCEdbPlSbcYzn7IzlSD6yvVwTgW+biNKKFWJq8XzQ168vByZ4xOvK2PE14WyC7TJpPBd9MB02eTX2rJDLhB3+Ko91Yjpt1nJUuv666Avro52Vxqy4s+ivCrWflbLwM1//+V9gOcrnZhhI6LhUXoecWXLnF8YsD6SCwT47EGbMIjLD2e1v+jFj1o8vxoPezef1E9F2pjH6RrLzSlS5TkjgpTPxx+TwcNgzjbFLXsyM/Ry3w/CPOLizn8vkd7Iy8HSCCu/cfpbDHXb8nRhuR6Kg+i+CZBq7sHPh+HdhLJHxYxDhnFmE0aZwCsa5KJAlyYzhl81Mm92RbiBpyzJGlX6cZ2AbhpypdrzDphCRZXtgGzblXpBmdSJhozrhXNz8yUJZ0AA4r0yWRXTve99VItIcTkcaQOclHKTxSbANB2vl6ODYm3YWpVaurgzU91haPZAgZRPPYnm6u610ldcCA6m0xSO5TnhfNpCQXfJ7uJGE38rKkoTAgtLeK/sSiBKhElInEqIjmwiss1M2w0jzknBC+zyRIOMLIvhz3+ihBNT+aE/tR78q3R2pvGNEa+Ooxp6RM5jeiat+x6ahvZ1tL2H6Y8ISbGoVa8f+Yr/SQOuFB77Uz+7ZJ9J+R9J4vVNVApUr8vi+JKKA3aAsT5P2gfgjP+LxpX9l6Q9IH0iY8q5vdWXNGvTyYNnPOMIOQQo9QpV3j0uq7xOVgaXPtbVV1zVltcapBP2OVTlLjiottR15d5MQdu9SzpHqi0sZRIqnHz+Wf73zWG4WSfcV50Dl/ut/6++U1978THm6t6cyLUvwU79VS18drpbf/I1/Wf70W38mftbKzRu31V7Hsq+WRw8fOtznaDXxWF9b9+SCdqydVX2A7P0fqC6j/syxzfSTJ/VIGRyOncZ0NJ4B0Sjteq6zwy5Nj6MsLtMR1O/q+Dp55jJy9SHjgZM2XRe/s9eVCTjIWMdkzDqUxLNZf/DGGIzZsTQOy+HYOYdJXIichv456c4Oj0Ds6g3UyKIYLLxXmkrXZZYw0pukOx1OOmJF7cXEFKIuDn7hlj1j0NotEsh4HvDDHkirL/z013+2XlauSgL9w26vKiCjsvswQ+uHvTbENExoYIiOk/0m6czCDK7oC2gudesXdH0mkO0h2Md03TJQhjbumLbHpHbCDWDPbuCicGY5gPpB9RfaLr9Z8Vr7VcyrQF9bXwY5+b68ZvGBO64Aq48qRwZACUcNLgz5Cxo+H3z4jjSHbQ3kcxoA9RAy6w5hB7us14m2LgPKH0FTH1v3TTa5eLlIWiMH4LlwmweM7wmeMMArueVBnWigSca28WNpif7ck55Cc9c9Rwgvll19SFv+x7Ljf9xpdgz8LAUekpZo0IAAL6cqHB4It32073d4c9SBNCM+1YVmeqQ0uUycYx6kDW9Mbjl7ieZJ2dGy0NC2JER8sYAmBmiRCGaWlmMAXF9bc7si2PkcGFWDFr7GB5klHOGfDUzqUdYSLVA1uWDCsSaNk1GIHaz1VpziM49V42RsOK2CFOGo5q0DF8vNqj/VI3ywy/YMfzzpAurc42VhpbUwGJYT3mOubpQf+8m/Ua7deoEGKfto9+bqTBOYYdl6ulWuX7tW/p//+L8pv/Vbv10e3H9cXv3E6y7jyy+9VJ48eezJ0Qsv3C3vvvtOWV1dqW3jcVt581CRXjfge9lC/vQZ2rGF3Fs9XnRmAHZ+dL9zfVs9OGz1P8KkQ4TJlLuL64n35LkGqn16fKoTUqDznwRNQY5zEUj/139op5F6ByIdn2dNEHXhdn0GyHUIuGmSn+u1w1nQ0veZAQtf/VoVkBTEyC/sQp8Fwwx3IzBz3IBszxlm/wp0kWq2EGn2YYQDC9Zw+ulAIEwg+wPWEgXZrw8i/Fx5xh3ufNpAfYAqRNgUTePXSyOYFZ5rDr9xeOcOmAqbYQf63FeBtmPN6nAt5OT78gq/Nsxu6l5Yc9CA7y0d9FXE5YlcEhR7T8rO0wdlyDsy+q4eaS6x5m7SZQ2k7DYlBW7N4SPGPLAc7UBIIiQQXGR1JsGFRscNOHhwLpFBHu2VVkDo8KV9BCmDGHKS84GsXnBG0EJWnqSP5smSLe8JfUOMaDmSYe1Wg7K1x0OrTH7f5+VVCbEQjggICwnxBy234yBI0La4fMBf5zgUKp/19Q2N7fUWH66F49uYnAHlvGTE9XnCLg5Cn7r1MqiRzTuiES3LxuxOXV9b8YULdG2EMQXgOfJS7NKyzzKyUYczkAhIf8pKxLSOtU65uQSABUI0RwQrLuqoCj+0btUV+ao8TCoQph50lRf+1sxVLi5/P9As8faLr5Yf/omfLKcsqw9XymOVE+lGnJEmAdz7ivBmefh3fud3yv1Hj8q//tf/Wu04V65d27QQ5b3p4yePyksvvWiBubG+qfav7YAoCKh9sfY/7HYmcLhYxbQgp4HBBPiB1ElATXdiAtmvHXszxs1mLdaJWI0PmrHOXS3VCBj7CyZxZgOt2gchIANaARnwrAIygLozb138qM+AsGc/oHUDs2gBC8ioCDAE4ditRgFjqTWHgX2JZohwaDOEu1ZQO8uZzqMPg25BD0nrD2T3LH+AJcnsngU5HmUKt6JPhY39EwaEPfvJ0VnOh0/RCfrCc+3jHod17oCpsGS/TIDn8Baoh772n9Un+vxTVlP5BvTxBOB26TsBqWFW/+t+SThemGP5ji/To0W+Jw1R+WugRRNg4N/dGZWNjXUvJSL0eJfGUiIsIhRtUWrLDLgK81KO/BhvyLtOHBmsqyZaNTw0OARqfW4woecwPjtBoYn6RPDxPlFJOF2EIPnyPECHsMIfGh/sVz6EExaIUEawecmxE9yL8+JXQowbcfjIMoLRX+yQYNjb3/eZT+cjcrRGX3xOATrhTZ0i/NnQhHCELzY1IcTYeco7RTRHlkbRhOn/sWw6HHJbkQSRtULeO6oelKaFE+8y5Y9wZImWAR2tEY2G+LTLWJgIMDwpkWDGdFPDnSoUgc21dFz2figteE/a4me+8KXyxmc+V07kPlZf4K7dEJDEuXv7Znn6+Em5fedO+cY3v+n6uH//vgXit771J+XLX/6y6VaGq9Kyd3wNIfnAU4V4ZiZmCMgMY3ctxrg8jqGwCJ+UkzqfQNBcFaOfBS8ZK7T+iUcgW5N/0Adku3nu3JcJyKDrE5CkwzrFVQDawOyO5yeHAa0b6HNn7IMeATktBKMBsuCMhxx7mGEPmJXhNJ0Y0/8mqiHSjPxbe2ArIANz/rgDIjzgIg0y0mjjhL3629pL0+IsiLDWDLgoXOPKGPAf03TugKmwxj7LzNhCX/te1S9DTrovn/Brw6q7pl3/x1IPokwu5YsGuTR/Uu598G5ZOONMoTRLDap8jJiLAYYSIJxZBDWW+x0ZiXU5mvd5De48hNb+0HAkLFiG5VYZvnThHZh8H1LPDcISQeb3Y6JH+zgYxZGKKkgZDv2+g80iGnsRYLjR5LCzHAot19yhAYYfS3oc5vfXN6QBIuh2dndlPxlrlpx1ZJmSS8jRENnBCs2WtCm+5EFceFjkKITShD/foiNaOONZQFZRdskyT4rRcBF6CEdM1x8kVJQKgBuBx12r66pPtEZ2pyJguT6OukOjNEqDW1beCFCPJzCjArotZedWFLeg3dQPk4BDC1lRT/lDx/vTIzbyLA7Kj/7Ev182b79QFtc2VHcINvqIJjWaSKAdbj99Ih5X3BaMI9/85u+Xa9evlw8//MCTlz/6oz8sP/IjP+wJQb0xiSMuypu6J3fyxhYmvawTSnZ3ZgD8ZugbZ/xsUG55yQYRBBOUO/z9nOcwIWH0O9I0P+TZ8TRBwglzSgIn1KH8MBrI8eERsw9M43zPQ8f5OA2Xs0HgMgGZaYGwh0n/uoymL7ylaSHKv/AzX68fTMZBx+kTkIA7dIdAa89mzjwzEOETiBnEeSYj/T6hmLEOhxPoKzB0AREvIDoukP0zRJxeVPaYLV1AtvdCittnBswK/zgEZNiB1h3tn/1y+wa09d5Hk9MIyF794dWvDatupc2AIOGBOBS3RoLQcHyk/XRUHj/4oMxroOQMnr89qEbj+jW2CFA+BAWpOU1VqI8IaPCFd3qYNyzEQC5Ae2NJlDROePeH4OFlMO+ljKLRGGvBKCHHe0SWcwlAc+Q9IMKP1wPkgeBlYMYkD5ZAoTsWDYC2x/tDD95ojvInbQbw4yPejeI+krCrwhLhubvHJht23s556dWXnzNsUWUqP/keovFKUwVY+kRTRlOkTuoRDJatz8qKBRsTBSQ6Ew3eYXYfOtbgjfDbkMa1toaA5HgHd63yLhJNs1h75NypP22FcKS2lT8am4WdnNQsZQcJ97tcyqy6YBD0+AOjssf1YmK47Km+126+UL78Yz9e5gerZWm4Ie1RbSv+fWGDJg4ba2tle+up41Put956S1rkH5Tvfvedsra6pnpjd/BO+eM//uPyuc+97V3NXLzOknnt/8pUEPzZTsnEWCxtZrDb9TzxDxt+0eaYtR4mfQsTbJ+78M9ugL4MhNuV1cF0nJrHxA1EnGoA0+GXgJ4V10MP0G8yzFxibehacB11EHbMsPcJSCDTZuhzZwy/qIOFr3YCkgbBk44Y9lxZrYDM0OcXmfVBpocKZ/aLfMCWl3AHhIDM+WV7xAs472ZQwqI4wrAjurGDXg7iQXBWopFpf6kdkV5fHtlvJvTEC2jj94V/VAEZDyKQwwPa+g7InamFWW0B5LSqfYJ1ptvv14ZVd3WRQwhI6gNxOd8tsc5Lc9zbflyORnveVbmExqGBk/6MJujIxFb7ut3Fr3diatBnAKf87LJG02EjD1+0gG3vvkbT290vI66rY7OLBFEUl6VPjmegqdFh1GssFBFgINocgq5+waOeZ8SO5rcvrZP4LH+iWaIxsiSIlkg4pa5LseJ7YaAyM7FdKHzBwhqowpAh1AU0decr7yHrRiPS9EYc5efJgMJ8WF8CjU00tMuSyo3G58vEJdwkN1U23qnOWQBytyoTDuLz0WMf1Ec4imfHlYmAZBLgZVdPOsQjDaYyVCGHkKCOO3+B20581s1M9dyiW1bhoPm2UBWlBO7O8Xx5+c3PlDc//XaRdCyn0ub3VEbka52EzFu7vXnzRvng/fdcj7Tp2vpG+bPvfNvvOFcl2Jl4vPfeu+Xhw4fl859/28d8bly/6ckPnYw6ib5b7bYqLSyUpfbC6l/tHlNkUkYVeGwHKYPLkeJgzsIcHnabqjvaucsRHxFRi/ywYrel+tPHiasETO+xrrNXboyRGfVY41f/7KZ4GhlxnYOa4gRmLbGe952GGD+yme3siMUZfjGmdM4O8JvQBODU1La2nsvXtSRp4BZaQEbjezDk17kDgT4B2WYYkAswzfgEqpsKj841oYl8wBigWxzT6Zf5yHkDmR447w5z2j9DhGWabM/Q+vXRBMBjDg97awb0hbuzd4B7HNa5A6bCkp36DcjhYYb9eSHe4bRpA23afXn1xQOqmzYW6k9dufYivBWGlrOgvjVYlEa2vVW2nz7yNWQITTZ5oB2hvTCIIlwWpOXwwCNQWDbl81HmXX7etCOTz1exRMj2ezQc/FgqZRl1Z5vzjgce9PBHmKHBIUA4LlHfQZ4qbQ7GS0gr6f0D7nflvSKaEgKTd4tKj40vKsPKyqoFJUICYYsQ5YwZwgGNtmqMdakXOvK1wO3iwCNHORj8aWfM0Ew5I+o7S+XP5ABBxoYZ3vdxppPdwXQNhg+WnxGQqkoLOzbdYDImMGkYLNSLyDnTiLxAqJJufee46Hi4aTOEH3xYg/JwpDDi6afcLQx5LhCOaMxn4hUuXGalU5e65YNdk4Pds8Xy5he+XO6+/GpZXln3hh0mDLyXpfyb62vl4YN7Tn1zk5uVNEmQZrixea3823/7b32VIIkhpLm04IMPPizf+c53rEnyjhpeFVozVAehDIHwRR0FVL9pGI9NyjeAsgcqJfvldPOYFxD28/7nn98KLa8VMkn1n/DVB2P+e4AQ2q0PaMsAj3OdvYWLc5/kj5l5CbtKN+VPmbI7Q59/aLBtWNTZwk93u1gDyNBmm1FnD79surPLDAyYJdymOoD+PIMU0tiB3KXY+oedSGQDjtfgIz1Ck5n5yXQgfLRLJEEffgxwOQ6Q7VEWIMwMpNcXL0NfeJi5rtr6BDgA3/oBYYs4McGpZa4Y7myCQJhtm+ZwMIeFvaUHZ+WXaYAcF8h05wFNUfEZVkmD/iF6BjKfu6L7H+2XjZVheefP/0xaDre+oA3xLnLO7yA1TGkgl7aoPsyOTEwf9RAfCFE0TgQa9WdhIW1qMKyfU6Lfs9NxcaEeRkfw8B1GEEHI7kiOWlhgaaDlfR/vBJ88fWphCq+8f2T4QOvjvB8aErspAT7s7C+MSGhVwcB7TY4+HFqrFKn4VTnFP+NUFTmqP/o0/UL45MkTD/IIGxA+2aTkM4sSatbOqDJXsbRFObg0wRq13EwIWG7lgD/vaOt9q3x1g+viVA+qZ18mIKxLqRKU4ofnRsx5UuLzj7ipV5WF1zg+96hMWYJWZXtyYgEkO5rtqXjFnzpdW1vzbT60M4KdTUtLg2HZPjgp7+8clr/1975W1q7fLvtS9rh/Fo2cTUpMKigHy8G064EmJH4XrKz4TNjdu3fLv/ndf6PwpbK1te3+oCzL4yePy/vvf1C+9KUvuc4twFUvzOUZfmqfrGbVCCdj37j/himgzhWjc1XAz/3aSLrVrO6wV3c9EzrxJ+VAp9yNiUCNTtrVDzcweY467AR+ndCdH6OCPocB4/IJ7K+JSMBUmLmr4DRTWAD+tTWmgXQCs2xpwwxp4gGcCxdc5I5P0wXksgI9xzymiagoYDpaBegio5aJq0JUUM5zzIswGipMMGiAWIMHMi8BmT5wXCa7bR1D0AM5Trj7zMvgQvoUFhjubALZPgYPZOchfHM6LYZ/QLYHtH5tG1+lzdu8+vIJaMOirfqA5RWJxDpYKB4aBq8ASQFEW5zTYDmnAfW9d/7CGs7SgqjZsNOdf6yap+Ja2iieBAB9imIxOCMgPLmAD6II4FFDpgZflieliTodBMuShQ+ABsk5SBjx0qjSAqugqptIEAShTYXGyTItdh/bkBsgnpdKNbhXe43Hh4z5WDLn9QDawv6Kj8a6u7fjgZ+BEIGNYGenLof7EZAWdAz+FMwDkSSM7Agvlpn5ugbaNucU+XYjy6pojJ6UipYPTW+srllLtKbYhcXRjSX1TZZpEY7UsvuK0G0snoLfjnl5iQeVk00ypE0YtHzD8kwNy+5cLpTnYoylpdWyL78navSv/PhfL5s376jtFyU8S9nZGUlQcmOSSkYayhtBzYqBN0OpxOoANGT57d/+LbcrvKBBMiHxJqkRtxsdltdf/6Q0eZZgqfsj1x+07Eyubd11ihkQ/dkTgA6I77ro7GMamWEPyH5tGD28XgxSoYZPMqpxO0cvhADsnB3kfILXwAx+hKa9xjRZQAJXXWJt8/BzmaANb+u1hezn/Bo38qf1C8A+FpABDAYZxo3j/9NAApFgtgPjeE16mcZx9Ms02DNmwdgOlvbv7AE5fSDi9mEN5z+NQLyK1a/a6zuGaf8cXmdqF8Mkr2pOQQqb5ut8nGwfwyUCEoh0W4ywFrJf2Nt6DXfrD0T6gQF9biQawgX0rFa2cBtdv9W/RR5CT6zl8oXboOyKVCnEm8WfBsmHH7wv80iaD0cYeJ9oMv3jSgH9NOCTFZtziIzGwY5VBOSCNBCEYfWnxzK+MkijOaKDKUhu00kwMMDv7fNlDe40PdCAvesPMbOpB/Q7yKMq7PwJKpZpJTjrNxzrcilf2wjtEZMLwtE6wR2lxbcO2exDHXI1XF3G3TUecl5TvNOvGcS8YUYaFxtl0KioJQ9YZ/X9ngWjZ9JswNGkU/98zENlWZVwQIO0EFUcWgWB6XtWFcZlACzV8n4RgWvBqHz8zlH+CFSOclgzp7yn0tIZ1fTH4Ec+1ihpM+XtJoEXIWPRvITeDu+PByvepctXSxak6Y2kPX74ZKd84Sf+Rvnij/21MlzfKMdnC97Bu6M6Z6zwdXbKCIMlXtoFzRuPZWnpA6X5jd/7hoUhObNqRd3ThmzaQYt86aWXy82bN70TFgHJ+1jqnGVx2p949REw52M3k7dw174taxcW/m08+nrb31k1mxXGs+fUnV/na1M/h6motJh4GWPXjoRVs6aRf81wWH1zGh06x1qIc+B8Oqh8Tux5zKjH/Pqhpc12ALc4kdnxYjsh592YfYj89TvHlraLv/DTP1M/mBxAhi1URqoZ7gDsrf+5QbCDPtqcXdBiBsYSZxaUgQAPbIYcBuR4QNirm404mJPyBEzTVQh79pOrMycwHT4rXgcpLDDc2QSyfQyMaD0QvjnNFvr8Z9EC4zZLkP368gq/HDZlZ/DoIPsHtO4M6srG6pgvpxop7KMoDBAMsMsMwBoYtx7dLyeHe2WFwVvj2tISedUVIlZpyKf2lTqY8V7Sgzs/hzGQyw6NsvNEEosfTvp1ffdY7U7C8Rhw0YR8u400En97kUP8EogM1ghPrpljx6TfM3pJtm7g8ZJsd3E4gpGwkehIJzTNFTaYqHwIWm7yIWcGeDbOcMUbG2mwo9WxnMYgz/V29H2EElfUcWk7go3B3xtpNCa7W6lM3KRDOG5v5tEkgOVVNr5wEXksp1oYLlO3VZPk7CP+vIekHkJbrvxVoQiQH+Fk5zbz6AxQibxLRMPWOCDtcWtXgoz3nasbvgjgZHFQfv7/8H8st155vexK494bHWmixIUD6gWkqfTQlJkk0V7UExqkVwksuOfLe++8W957913XN32ZOvXSu9JAC3/6dKusra2XF154wUvf7KpVwk63fR6mnoXODHB1KryNE2B+hS2EUhBhYUY6C+5/fdAz1hqm/XKWLX2ON51Gghn+8VyO48nsSy9WEGcBdIEBU26WjBqIsEwX9oy81jCoDnADERb2hZ+SgJxqnC5OBggJzRHDDDuQ7UBu8D46m+qkPB7jX+euAxIz8tqR7YfZ2eHT9E5pGqI8F2GF4Kl7oC7Bfqj+ObylDXdvGiksMNzZBLJ9DFcQkGG22ELr10cDtO3cQl8eYc+m7XrAw96GZb8+4CFk0weFZZETrk67AYV3Y/Maa9mVyWadkQa6va3HZWWZjSUSCEtMjir9eMBUXfr2FgkRBia+G6nCKrXaP+q7NgkEmX73pEEUjQhav8t2rYsnpbeoAZRlzRUJGG7o4awkjHJ/KE9TnIXc2d7yoM0GHZD3Z3ybEj+EK4KxfsxYaSuf+p1DdtkuS6sSLzwjKjKDNx8nXlNeLGv6uAbqBFNkasb88l6vHvpHkHElHJcAeElUgsxC0nloYuGykrbqT3mgQV3b3CwbaxsSfuxuJakT51u/4kF52dyEwFQc6kN8seuXivZ9y+LBmqboqG+EFjuBVRnijc1BbCyqghStmvdD3JuLxOZbnwfHZxKO65okKC1p/j/+H/yd8taXf6Qcq24RmCMJyTnqmR29qq7KO+85uQWorhIwGeJsKxexU9dbj5+Ub37jG5640NRMXqhj+iXt/MEH7/trLjduXi8vv/yS65LjI0wCuFjetPh2z8T42ehM+o39wl8QNNG3s5kRiAk+EOYUqEA+YkT/J1k1TE0/4tiYAP1IyOJi59GZFYgb/GGSZ3aHfQytu4P6NE7AKxY9kAVkXz5tfq27arLTcYAcvy/M2Lm7qjpHizmlQboBJumYYNwoKVKYYQfCPqsxc7wpEB200RHCnjH7BYxplU3Ygy67A3OcgIk1lbODlnY2tGmejxfu3vRSWI7bFyfbx0AF9ED2jXRbjLAWsl/Y23Y7144JIv2MrX+49f+cX8aLgIdQrW2zLrHqgRvHU1/Qf84/Ipo45vHkwQdleeG0LM3zXk0Dr8jml4caTznPp0FVfYdNI2h3uAfL9UA9zwRhnGWswk5aD8VXfIQpAynCs/ZRhIPiKAw+EBCxTAYwONdPPA18LGNRgzkaHn4Munyc2O/s0LKU3mB1xUJogLYmmjGdkbQRyJSUBz6WSrFr6EEgSOiQPYKJJWAvl4qc+LJ2y6P1OUKAIPih5b5VvuDBp6nghc03oTGSG0IToejPXCkcoWeeEMzKIHatWjAh/FSvmAhFwuk/3P5D6/l+UPcnTPgW/0wg1KDzaptjuQ+l6s+prY6lMXz48FF54eVXy9f/o/99GSmcywJYTGfyQRxvxGF5XPzwLvPokG9ZIjzFkyqDeqeWWLre3d7xlXO0T63HCseKx4US3Cr0wQcfyGeuvP76a+XGjeuuV3ikm9G2fc9Gbe0KrTsg92/sfRg8hTtDrSeVydXX8eCOmdzUKf/H7g46OsIjzOkle4Zz8QNm+GcBSdzgvM3DtzepXNkvINMC2Q7gVg11rgq9NF29nQsbm9N5BB3mlZZYgX7fCeTMg6EoeA7LQLg7rUw6gt2dPQaI8M/hYICXvTps0wh7xoBqn1TR+bCrQqWNOK0J9PmNIYUFhjubQLaP4YoCMgB7X9pAb/oNtG2Ju00/IOfT2sNtqdbBlP8VgIewzkzVx/Sc1I06XT7+qXo00C6rjuY023/44btlsMh7LwlNaZG8PpxfWrF2AjGDOl3CA7l+HvA1SDLL9ZIrmg8aA+TKh/eVaDkMonG+zQJSwhKi2HkKi1y+zXcmGVARjux8ZSmUA/bLCEUEjLTCEIJ8yBkNdLjCR51FL17o03pgnDZA3ePFZeF8h5IvZ9RdiXX5FF68K1WCkXepCEIO9tvU8yVDQo+0KWtdXmWZlQ06bEzxJ66E1Af1QnmpI+jw31hfU9mVVhef/OoqjyvIiGCCHwZCNEgvYcuf3bp+p4fAojhKH92a0lFh1CvL37TpIe9oueNWdbQzOtKkYb382L/318vLn/mctceTBd4TD5RmXdKmzhG07LyVFLYGCTtorQ6SQ1wp/1P1iQflX/3Ov/Z4QznrO+WaDnE4I8kdvGiRCPK7d+/4QgS03LrMCsMV8rNBkQD8/Ix0biD6OCaC2hvA8GuQ1AhzqskPtGDBrgSQdePnZiz4+iHoKqs1tcx3Czmsl25G3MppAtH1pcWzdRFAF9gH6nHnwsKNOa6XDqZoqU+58bGZwsI9nz2BcAdBtrcYYbGW67nrJe4+k0K0GP6zINO0cVq/Z4Ec57I02nr4QQAv6J8FMs9TIAlj/1jT7zH7whnSSK01kT7Z9NCnupymkx+joxAZFVhHzKtASqsTtB4shPDqb/wpf7SQJQ34aIpIFAZBTcGkvS2WOQ2SRZoMy3wIIB96t0Cq5eNrLeyAZHB02oywQgZ2DsZztRpCCE2FL3iQTt29yXu4ukzLJpkB7/coLkJCQqycSqCJnv51IjvvFPnwMtorgy8Xg/OEHO3LT3h8IC0IAagBn1GRKkLQ8fmpM/HPu8aNtfWyub5RtT4RIDTJ08JSafldY8fb2spQtKvenbopIX392ma5dfNGuSkNCfuaNFd4H+3tSgM7YKDwwf910bKUy2SB+2jRbtF62UwDsNQNUMeUjclACHxosdeJRp0AM2lgORXhBLrsCFXxfqbyHu5ztlRtpPo+krZ0IiH92S//SPnhn/ybfifJZ62OVff1vSyf8TpS+kxCavrcqLMgGpC2d19z31D9yc37XeqcNOpZ1bpzNnjhHTCbdB4/flx+9Vd/vfzxH/8JMlfhPEeX99N41jDD7lpSHiBtA2Bmd+1906b5rs6xqdG1nM6LV9nGppIAw976jd1KJcqAOeHvWWHWyD4p/+VQ+biKWeuy2tV7nNskx/MQdR12b+ZT/wT6mrCmX/le+OrP/PwveNanyhq/42vQTHXoGWyHYzcdjybrTDOgnGGafHA7DZvT9My+44wPsyXczMB5+LDX8GxOwrzUBRfE7bCFVpOcBpijImplRHhLG+4+pFwB1V0hKtmz/hkAPQM1/5UaFWVWsNefyqv6Pe/uUOUnQnARWMtUIfOasQsUaW3X2pYT02g7/Cc/3NmEB8qI22XF7NJUODxGf3Dx+NfR056e0U+lX9HtZrqJn0vVmbbrny8Nh5b0hNQm5avnIMkPTYFvLp76soCD3a2yqQF+UQLIusIcA6yGDIQkg54EXBVQ8jvTYKm+CB+kzdIdGiBftLD2qEGUu4A7xrxTlDN7FhryZ7A72N/3Eh9CmGMHLImi0fA+kM9v0fePJBDIm12mLGXyOLBEiCCsS5Yuid1i1kKWw/ekN1QcBDrvDNGmz6T5MPhzofi6hNwGGqhoEKCcA+XdI8usA2lTXBFXP1TMfakIzRXvPvXhfNUBdsqwsbZqbZELAqwlKoLfISqc9uV7kvRLtBqGcD+3XvaUQF6s7yDdMjJ9V6x4rOcR58TPwDt3SVM1LIG451t14YudubybXN28XvakQe6pTdfuvFJ+4n/1U2Xl7ivlYF5CT/HRNFkudf0AajdGpzjP6gm6MuBiBSZLaMb+eLL4+M3f+M1y7/6D8nTraVnf2PD7xZEmJIxBbJLiO5aPHj0um5o0wOEf/dG3yrVrN8sXv/iV8uTpluvZnxujvSi96ie0eI7VMKtCy64C0FUhiOGcDUs805DRiYRMBhSOu07K8K/ubNJmNUH9KQE/03iSfofUPzTECHf8fH2i0yJAZjcBxhqrHhVZGcENbQaP7pV3mdjH6HaIOKCoZafFAz0WCIntZ53+QTn8VCocCS6Tj5M7DU/IJ/6Y8MazKVctp4y6UuERpeZPPGVE6zDW+N0/dsWHj2MmohAblX8tECkaF376Z6bPQWZ7uDNkP+xkAtT/581x4/FHmjCQ/B1kc4KtUGvR8TH15z7RhLc4GyqXQZLps3kR0gZB1wez/APq8CROuoRa+nD3+iuKO8cFAF2Om93VjKcq3BMT/2qfuLOp7qnoXbi9zpu0Mxx2pes64ARr53aQEQMYx4kKTgBP5gtzHLn+BxEQftAYnDRwc5wBTerR/Q80ko7Ksga0IYOWaDk7xyDvSZnS4xYZLsimWryrU0LBPHdszIuOpU80IbQSX0snYYlgs0apwZd3l7EciWboAUPl8MYVJUWpNS7KUieDMO0lT/FEPzjxJ7SUlwriM4fcaiNzXkIebZaLDkjbJpoaj7ziwT/v3Ri00VoRjAy45IugZTBmWdA7UI2aHHTaYT3oj6Cj2hDWCFQmAuxarReN13elmLwTrXY2EHkS6IjKA1TZXe8M8CqHkvPEw4JD9JQx+juBfGgaoQ3PbKiygCNN0lhYLtujo7Ij+bevyczf/fn/XVm/81KZG66Vs4WhhF+cDa0aqNlQ/UYeCHEGTEy3pVodWt6Jwuuv//pvlPfff1887FurRZsknVhy9ZdD3M/4sgm7YFnGPvNnxF579VXF23WfoT/AM+1N3CqEWdqtbUo9VGB4Fo/2EF/6kXqmwaxCA7quh/eaPD36L7uFjUyQmg3M7rBTH5hEwRIbXZyI2mwaWndA9a/vjyfuMMftK8j2c9AJsGoXf/Dm7kz7VW/qnvJ2HI/NWm7KIkLi2nTQmBIbaYWc8mY3aG3UPJx0B8FrmOcEZGD49UGm6/iZCTmtfjwfdmUBKVD1ngvP2MK0n7qX3WGeT+tyuCpdm3cHtBRG9IYE+EWctuEwjTR9Z88Q8bKZ8w83Qo6Yji13Nlt7iwaFXwR9+YfZB23I1MPcBx0j0RODrzrcVEFyJgGJrNjbeiQNZUuD8GFZWVI/k0A66TQgBjj4QttEg0QLQhCwqaYOVu5pdqP1sGlmgCaquAyI7FqtgqP6oXESj4G5bmCpm3F4p8jgCR0H9hnRCfNmGZkWfM6boxQDC7j6HrFqfv6MlOj8vpB3f+atlpa4HMEYDEQLX0obIeDjHgzgKh/+a6vSdFeGlW8LQOIMzBf1AP/Y+eQTdvgPjHDiuh3FH3yRF8LJwlj81dpCw6YZNOKJzmdI3U+rv2lxsSmKtqL+JZA47+gPJp9JSC2tlK19aXWi+KG/9u+Xz3zpK2X9+q3yeGdP7bZkAVY1/tryuW+RF27MKId3Cis/gHj/9J/+v718ivCGFqEGQI+AtCaouoG28n5WHjx44LBPf/pTqqOBhGL96gcTA4QoJvVKWvQBg+MCPAf4Vd54t90C/i0GtG4mEbi8FwNnsvf5BQY/+NrdQdWvKlBeyt8PUR6ZSqDWzDTiz/PbF+5MHd6GVQ0w3JWue7o706H4C+p5XwFCj7y6coVZvaqAdHm6iF2o/49d4zjhf4GAnGoEQUQ6Fz5Ndg4ybY478a8dJeOzCEgPEE14RiDMgIm7Vlc423hA9utDUST7bIjwTGd7NKwgN8xVgaWSNl7Oq7VnBJjDBoRfmEC298Il4X3xL0qzDWEgAvDP/AVGHz+fosrVzW7RHs+OD8rywll5cv97ZcAxj7kTCSgNmEret65o8CS9GBDQ7BgkPQCRl9Kz0PPgB700KJYPEQwImk54kE4VIFWIcCA9BIuFztq6l2HZBIMmZ3/RWGDy3lK0vD/zly+WEO58IF/Cl2VUwp1H5Y1r89jA44P5Mnm3iFYHHSb+CFqWCclHtSme5q0ZwhufslpfXxsLyCz8sAfP4YcJxqAfmlaEMwh7UuDxX4MS4XaoTmmKbpcsghA6TSOkz0mgiK4er6kbbNDqWQDfV7Td41K2D0/LG29/sfzNv/fTZXtfHpqczC+hoaHt1WMh8Qi4Twh4JkAEIrzVtpWbZVbljR3N8X/4H/65tT6i4YfwhDZo6pJy/S4m5aRe+UanL6JXf3jrU2+o/WvalBcaTL6SUpfGK7T9k/yiX7Vg/w7JOwB3Ng0dXbVO2wH46oPwpw2ACV01W/d5qP6Jk3MQaWBmzOBXLjarP3XXRweEXw5rBSSphQnwOOMmG5uKatP8K44nBJP8wgSow4Wvfm1yWXl4ZneOALThF9aQIOhyvIww1/rRKVq/jJEewMN2FchxgeqOdCY8TMKm6WdBnQ1W6KOn/nK658yug8yC/IC0QPza0NNphj2gDcvu77eABEgjY9unpqAJClpyCV7CNCjYq0Ln2Jgvpwpg8ERwHB3slhdvXy/vfOdbZX2oAfPkoKxIkzqQhJyfrztKPdiLth4ir3zyqLkNlZ6FnjQFD5r6sfS6IM2R+1k5zlGFTBU0dSmSd1A1XRDhN5TWWb9ezy7VJZ8tXJUfS7TsNkXTY2kUYXPGe1LFw817RjRDhPIi5w7FC/RoeWyawfRmIOe7qDR5Hyo/Cb/1tRUvmVJFCCwvZcpEuCAA492+3/mqTL7HtfNbUhnCH3c9LyrhocSod455+OiI3aovDXAWiGh1Enr0Lk86GPiUH+HEMy8Sgyd7uxb0xOXWIC4EWByslgPF3D2ZK0/2T8rqrRfK3/i7P1NWr98uZ9Ion+7ulVt37/qrHXy0mUEVwRr9a9x2pCmhSxkttBDAJ2euKwQexzt+67d+p4tTNUowp4GGSryJn/iXiR9nJG/dvObzkaura75aEAGp4HKwrwnZ0sADNJWlmLKo3F06jBtG+1aIsGzP7ta03elM6IDspgxADs/A64gA06pxIk6FbM/QpYtN9H0ItO4M5kl1E5BpZvELZDoEXE5nHKujGQtIu6CvFBM3AhkbbQttxZqSnu+f+drPT30w2UEXMJcBuknWV4OcV81numOD3w8BGRDxKkg8OM2Jf5vHZSiqZG/Tn0AOz/R+eFJYQNgvm0Ein1v/qfAePwA3+JehQc5Kg47bhvVRQkM79cH4AU/BPCuciaN9uYllKIExd3pUXn3pTvnut/9Is2a+MXgk/yUv47E85k1fGuj9aSeZ8HasQZAK9gOpNBGOhNVJkTzEU92sorgyCQvNEUQATs49Vs0SjZIBOzS/2PTCUGnNUYJzVYKbYxncWmOB1p1JRDNkKZcNOaTFEmtNm004MpfJF79Kj+AkDoIb+noBQHUHPyB9LHgOv/CnDhAuQH4u7ZZZNxHJgQzkuEl3RpC1s7psiWzUIKR2sAYpASWxY7o5TQBOD/bLqnhXQb3Zhs9VjRCMo+Oyezpfrt15pfzo3/jb5YVPvCGNUvXNbuTlYdnd23fdnkjQeQBU3NyfzENnIhApB3aWNNHeWVb9xV/8xfLd777rOBNNdBIPYMmdcOoL4NuRUX9Pnz4tDx/cL594/dVy+/Zta5XEY2MSy8m0baTDBAII/jCNueN2MA5LGHDO7co/Hyf8wmwx/G36f4WqUVWovFf+z0Pn35VvFkTfAaIuAphm5tzPhTd89oJnx6TS0XRJRAyvSChdvG3K4nxEUPOrEWpYxQwLX/tZNEiYqFgjnMc6c5JV9kzfZX0lzOlP7KQz3Xgfp4DMcQIm7nigqplpJzQXQ50Jzo6TKzzSD6x+FWtDT+rWbqGXaWTWMXnarLTT6QF99kwXWAPqAwaE3zhMkO29cEl45BUYEJ2xTX9WajNz0QNQoZq1Fl2TEpTUofrIQinrq4Ny69p6ufe9Py/bT+6X1YEEnagWF4c+g4iQqzxWnnmwGTDZvMKNNzzmCNJ6OF8DtRKdl4AiHyJZ4/JgRZkqLTRcBYfWGGcZWYqtmmZd1j084NJrllSXLLxYbmUDjZddRYMQQuPEzbtEfy0DIamwKgjRPqVNItxUBt4xojET13YJn/p+sL5/9EeOpYESh808XjKGL2EISZetG3hpI+whUOPZxOSYCVou9agKszZXNUTXviKfeCMU9opVe6zTeuynZaD+h4bsM4yyH5zMlwc7B+VgbrFcf+n18oUf+fHy5pd/VP6qc9XL6PC0rK5vlHsPH4inRecHj33vIIHgnfeBmAzKtOu7775b/tk/+2dlT4KW+Jx1xJ+yR9vXOjizX83j1BMo/LHj/+jRA++GXVtdL9ev3VBdc9ZScVWWKhzoD+of/OQHe8Gjzcr2FJi+w8pDhal4AU4PS+132V4Tn9jbcNs1m/SEUn6YjOfEiveA9PyaSotKQ5bJnaznCFRn02i6hLWMk34WZi57awemTMZCaLqJPiFOozOjX7h8zqPGDUNUnVnpK02XtkDPzZhyJkSkMANadx/kTDP9VeJ+nNCWM7tnhWFehhfBVcoYafSll8MyZHfEywjkev93CYK/q0JbLiDKdpXyMagz2K2ur3kAWN/c9DcSGdy45NvvDzvhQHrQMrCRHw8l/pyF9DLhHP51wAyhEnT5Yc5xqya3YpxocqGtzZe14UrZ5Pzi5oa/ZI/QcxjCTgP62jpf6l+ziSbE+UTM1c7kZpeNjQ27VzQJWFuv/miW8IB2GfyYZ46WdDxmXnBT/hAOCBQ0ItKCL/KId6eUIzDoWYrEXoUC7VYHrlzWWmcTbdX8SUjzHviQmf7CUjnlc1XS8tZvvVTe/qEfLW9+8YfK6OC4DDY2/TkrlmAfPX1Sbt265XzJI0PbJ8gn+LKAFD3nHfkM2P37980DcY47TTnSm5Sj1gvnIakTyk++XBwArKysld/4jX9Zfvu3/5XTot4P9tFqazylcI4noOX7eYA0Ip2c3kV+QLZ/FODEhYVqT/kCZoVlHgP73NTpRZjpI04G8s88hP0injMs/PRXv/4LfcRtxhmnQO5gog8rySROm07rzoUOaN0AdHR+9WS7IzxoI53gAWjTwMkSFmZUeMRrzYh7Po0anqGlxcx8APiB8SAG5PwCgdYv6GZBpg13QPBiU/y7k+NxzhTfMgJxExZHNWJ556rQx+85v6aeAjJVlAtULXSe1aBMpMDEkeUi6onzf3dvXS9nh6Oy9fCD8v473y4bg0UNbmxWGZQz0aBBot1VrZDk0BDq1n762ZCD7hqcvcyq8nMWckVCibUzNvRwLyrn3tjAQ54IOoQWrUsbxwoMGhsDNYLHQlEmmlCNUzfsEA6GcLWAXFl1/giZCMO/ChzeXdbbbxBaCKdxfvzrgHJAR1zSof4WrBHXZwmzCrG6LAwdwjGETBWEdQLhej7VxEParVc5QpPXJIJ6Z4kRQJulHtCyEDL41/RY8jy1/2B1rSysrJcne0fl/vaorN1+oXz2K/9e+eTbXygn81VoSnFUulwWQLloFz6BBQ/1+fEyufgPiP5BS7IJ5/r1684fN/n/g3/wD8o777yjNDjaU88wAvE8QlOfk+pPneNHvgD1QzjX5dF3+PIHX1d54403/R1QNvLQBxCqXH7OrmOEsCdaHcAf8UnHfVn8g2GflKFCuDOSrmzjH+w6RmfS/mD8fFzIfpjk0Y4jk3G7wsQeeVbeqlvEWExVtc7zPzNSI3jMyOMHzwPhHaX/E17D1C/1bHl1R36YrZ0Y5oeRwPzIS0CWABo9/p237B0dWH3G6DSsiU78fJPOR8Hxw9KDzwNXjfe8eVA5gX1uoM/vqjArzlXSep78rgJtuuFmBtjCZTx8v3gMeJ70L4pD/2Rw6x4hv7Na1kNJ32EXJ4MWwOAXg2L0aR484oYw4eljYGfQ4wYWBsQYOAmHPgQM7sibwTTSgRZgUGajCEukCDWEUWhlQRuYB8vIgzShRYAhGHHX9KtmGOE531qGyTPGUE35o7zQ5LjwFLSERVkiL+40JTxogOAzEKFUd4nOjdOMNPiE1dnisOydLJQH2wdlS5ritbsvlc99+UfK65/9bFlY3SgnmnCclEXfwSrR6DzGPHVu0g5o7fDNZARtGP6pP7S/7373u+Yn8/6sQFzS5yL63Z2Rtchf+qVfKU+fbpdbN+94+XZzswpmPqJN2blZCIC3OG6SeZ4FLc1lcQgPmrBfFOeisMug7QMXQabDPjXhEsIHbeR6FQbf+RnIGBD2WeF9EHkGZHuAxCUSk2UGtJyKrfsiVNmMrT3ckf4s7CtEMN5ihPVB6z+LLkNbmX3YB3002Q7M8m+hLkVVrEMWM+SJX8YIn8aLoY+nPmjDrurGvAq20EcDXhTWhwFhzyYCkQPqXAdHb6NDcjk1AhKN57gTDgAPYzyEAF970Mgnd1f/853AVFxuneG9WQhakHSsYXGFnJC0EaT13VbdBVmFj+JL2/SGG7krTaV3GkJm4pEegzi4yNIr7xo1yGdBhR+XF3BouvYI8SyhsqCBGAE0lPYGLksQs5yJP7joq99WnBZpRPoZSZev93MdnIYwrzRI7TBij7Jj93Kb/eFFk4CO7oibc4TEZ3csfuN7VtHG166X7dPFsn08V1ZuvlA++bkvljc+9/mydOO2tEXVp2b8J248mq+buCguwpH2CKB+c9sHWpCLjrggwvL3fu/3fMQj6J8H4APg0gHlqLoclkcPn5Rf+eVfLb/+6/+TN/CgtdK+8MAkBqgfwa4TL/jpg1yODP380keZdMV4ilCZdoe9D6nLKZSvj+EERefv+u7sXLcY9o5qCmP8D3v2Ayl24LH6PVi1+FpGkDbLz2TgVeFZ6aM9wwygRFPQJuoH4AKMjgdmv7A/L+T4fWYOz5D9wh6V9TyYoc8PCL8Ib91hvwwyPdDGzWF9Zb8I+tLArv56LizTAJeFXwTQBgZkv8vwUtCAG3Rh6pHqHt56TpblUAQi93puPXnK4SlfYu5RWkBdxsv8mLnyYOJPmuN+pET5IgYDnmk09hyf1KW+oI+HPWMMhFVAJg2Mh19CKPxjOdXv/DY3pX1s2r8VihZqyt/Cpks/2pG0CA/BypVv5LO4GFpf1SjRZAjn3Sz5Egc6IJ5n0DymdhjXhfxcNxHUtQP0xrmaL3kAXBnmuIlOUrmMylLZO1suw1svlE9/5UfKp77w5TInzfFwtF8OED5d3o7LREXtxFxxvHR4BUSDhQ/Xk9L5lV/5Fecfu04ztkD8Flq6eiZyTgLxhrTF3fKL/59fKv/iX/ya30VSD0xEaKfDgyPzETzRDpF+m092z7JnwP9ZsYXsn+nCL8OsOsvusLd+GfMz0uK4b4uuDQvMaQXkMlwFctwWzgnIFjIDF2FmOOI9D0R6ATm9jK1fuLMJtJUUDQ76IU0Q/pdBTiNjwKyw1gT6aFp3n/lRIafH7L8PrREI+8JAwoh/EbZ1nIGwvjjPijHotshMmHODXLLNoDra3Su7W9vl6ODQ7gUhdGhIbNhBs0HwIIQsgASY0PiO1qMq/Liv8/Bwv9MGquDLAob+h/D0GUH5E857Qt7VOS2FI0jRLlwHEpKB82huHfJOFI2S3hyXEaAFgmh3pEV8tD38BpyvFKIthkZ4yAyd2TqzeGt2GpSl+XInKcKS8kUZA5wm+YlvhGddGqzlC4xwQCJLFalyqNBGlTW0Sa7jQ4jSX9Bcl4erZUnaK/mXxUF5uHdUFq7fLZ/47JfLa5/5Qpm7eaew9/VIkaCrzzKCciIc0ZUXqpeFZEDUR2DUdYwHaI/f+ta3yje/+c1y7do1a+4RHjRhZsh1k8OxL1AO1S3Lqgg9NjM9evSo/Oqv/mr5pV/6JY+JxGc5nja/ceOGeWOZl36WAbqcF9C6gfDDDE2uRa4kDFSLjDHT4O7L81kgjwcnvIJI7hYJB49599yDrBiAhyfH5UDPY0b8AoMGvExIXg7QTSPJBH7kd5CBAa37WSDiRRotRlg2Ay5zA7lj9XUM4vTFayHHjzT63AGz/IEIa2lm+Wd4Fl7Dns0Ml9FcFj4LoAsMyH6X4VUhaLMJMmMPAXAggXasQRHtxMJRyADLxccxW2XGz8BfhVqNRz1HOBACgvd9+IEMfrFUCuR4+IHYo82CP9yZjjQC92MjSheHPBFUgfXQftXUjJ3QzOkxgKMtIuTYcYnpJVbKN88mkponcUiDdBm4K339FiT+pBsQPJ1p8PWSbleW8UTFfnWyYL5Up/BBnrgZ8Jhc7I0OytqNF8rrn/tS+eTnv1jK+rVyIq2LGlyUwGdqQD51SY+2kSn0wE7aXfcf55/sIHkRnz5AXeD3y7/8yy4vvOCOsswCaLIZEHHQHllKJY8nT7ac9srKarl//6G//vFrv/ZrFpy3b991P0F40jbUb6TRpt2XJ/bWnSHCL8Kg64Ps39r74uR6y3agdQPhFxjPTdBlf+onnoGM8RyB0ICRTqSV8SoQdLPizbeZXJZpiy1EhfZV6kUQaWWzTb8Na8OB7JftwU/LX9C0aeEOzJDLldMMyGlnO5DtfdDSA+F3WdyrQk4n7G3az+LGfhVsYRZNn/9V0K0kM9IIYLBHEHL+Dw1wWVrNMXdn1mHc/T23cdhDGDHIAvWaNI4VoDVwpnCiQfFleQb8WLILwcqDjJYYyEPOM0UYNMRfYmfq0rKRHaWBXGXHe61FDbzz5oM0xUtGAWkhpEC+a8llzKBEiRFNEo1yMFwpy0qPtInLblAEFTwGz9QVSLldp/KPMSDyCogw06lOJ+8eMRUODWJM6fpdLsJK/CCQDw4kkEW3snGtfOYrP1ReefPTVTiezpeRhOEZ74iVFnVWdQ7VexXFY+Fo6PgC4CP4CztIueCVMv3Zn/1Z+Y3f+A1rkmh0hAVAE+VsIdJtIeqACRZpkgdHSPCnbbmM4J//839efvu3f9v9Az/eTdLn0DQpX+b5KtBHl/2wt2mGX+vfQkuT6bI911NbZ7PqECAsY5YvAW04/ROkzvpkU+tu8SpwEd280u0ylhrsjKbd9cUqmfWbF0Gu1I8CF+UT6vtVoG3w+gJ7kn4t19Uqtq9ss8p7lXpoaSp/l8e7KvSlr+avDgGzcfxiVt5ntuFh/7jgovKiu4FAmIC6oRBmclzVXcec5JhAA/kiZa27Sk9ONHS77SVYjk+UwEnhUm8GYN8Go34PL9CCMZDyXCDk0AgY8Fiy5So30nI6GtwZBNEmiMfGmYhPeqR7rIc9ZsQMkAhVC9dOwB4qbbTcGBDQ4kgvhHF9RmMiqzJ66XaC5EWexMlaSvRr4pEHeSIkLKRFX4Vj7LLkBp1T8cORBtWKysc7zCxA+R6m5gkOo2wsZ/O9SYkjodhSXuCcx5AirVCaowTgwdlSOR1eK5svfrK8/OkvlrtvfLrMDVbLwb7qRXSD4ao03Ko9AvBM8wLk4z4CCvC2O0G4g5Y6oV4RYL//zT8s7733nsu8u1s3yzDpme5Rl8N4fDibL+trm+XevXtl6+lOdySmHu3gxh7e/6JV/vf/3T+zYOb98u1bdxSPvsAGldn55nJlO73Y5Ur2gD475iyaq0GMEX1m2PthXE8NRF/MMO/PWanfMAUSj2FqblRpebxUaXMa7HFDz8oCcggBEGmO5ZK/EjKbv+hTl8HCT/+9n/sFqmxOiTFAUPV++W2X8pCpbJ0ZGXt22jECxHsVOmI2XTiBmZ0BhOX48YDn+EC2Z6hpww8uBjf4nZg1NOJi5nQx9RDz3ofZeeB4dl7pSZu0xn6dGX51d6lcOImS7GA99zTtB+IH5vKCuf5AOkWtb+iJ68gG28lfqJaRT5ePWOQBJTzSq52ZNHFXuzc6uMwMbpUum4SHKd+pcLu7NCiKuaqV1YXAQzVrWMXqJl5NV4kRanAZ8ULYEZc+Ye2j2kEIateTKf/Rwb60JA3cAwkq+dL2plX809OjsrE+LLdvbpSj3cflaLRd/ujf/i/ldH+v3FjjeMSa39P5yxjKhwE+yqqKcd1gjvYPNOgdiaYKEqrc+pAGQJYJlxeHZZ20pPmMRvvd4DtXVlbXLJDIAzc7HuGRAZrPLaFtMGgizFat3aktKICQ87nsmCUv6jz6CXVEmgDuPQ3+5OuPPKN5KQfanHObK9Ia2aC0hNYoIB5x0KZJm9pcHFSNtfb/bslWYZwP5Sv9vHt1jXRjuc8duvyY8Iqfet+JtCGVaeHsyJ8TWxIyJyEaX+Y447zp8kbZKcNyvHK7vPDWl8vtt39YSS1qfKvtDXgCID7RyugjNHb0Vw9+svHs+VNHKidXv9XLHljyrnQB8dwwUXjnu++Vv//3/77qgPe/LD/Xc67USVyiTsphOpcuqfzsca7OZ+uoE7mZF6GZc4k874u5Wcbn8+BZ8al7tMZvf+cvFH5W3njzLWv1WxKcvAflLCmTMvLlPCztRdvLw3W9MEdetS5sIhhk50ce8BC8hRl2IHgHsj9AGPUd9moRDfXsKuhMrKGFIAdcP7gVrvr0mVe8ur6A6Rt2ZDXfshuJI79q06/zc2nOav+e0yTKRCfkrfJznbqihT9muKGnuWo61Bk8QafoJAHztAP1SU7Y8RujWHV7A3KMcQI1tTB6TCqufpwymWaEPLBfjEGXoQ1rwy+CWbSw1LF1IbTxY8ZxER/RsbIZdiC7+8yLsIVZPFwF2vT60u8DBmHyxZzlDjP7XxVmlel5yhptXM2zsjQc+Evq1so02ACUm8Gvajt8+JYzcCzZyZTf/sGRHgwOfcd7wRN6ugXLZEJRB2vC8XNabI7xwzbJw4JND14MNGwKshBVODz5i/lKA4h00ApZYmOA3NveKfvSRNFK+WgzgpABPXazIkQD0frQTirPDOBz/to9aRGHtBG2YAhUtERrqBKk5HEiQU9chDQH2NEYKy2H97t3l0eUuw6eiwtxvrK+i/SmD3cAtOzafhbmaKJcWqBwBn2n02nLK2sSBJpE3N/eL/NrN8vbP/aT5e5bXyg7e6LRwNVC7hfRFqENEBIIcLctNOQFArjhF0032u93f/d3VQ9MdFghMNk4H+jH+TSQw1qaduwYu9M4yddDNjbYEHRSfvmX/0X5J//kvy9HhyfltddeLw8ePFKb1Xajnum+tBVtTVngP4CqVs8c27OZgXyfF2bFnRKO0NAW2LtyOsjlncRv/dtwwHWLoLPwk7vHdBwLyyocs5v8UeyqvOK5rSs91T7dpn1tmO19QPjCT/3U135BxZCTBw7vaudLCPy4VzD85PL/oHMGfa3UQMscZmBokOEfZmvPfsBMv/TAOUwIh9ZWOr+I0xmCriwJZrmzWbE/rDVnYUC2A+HOnao3Tuds/ZlRTdNXM/vZZFbVwZR/D8zyBzKfQF9a2APDHbGuEr8P2KjiPqpBj4GQARogPaLeuL5hTQYN8+H775UP33un3P/eO+X29WveZcrSK7fneNlQM3i0EfJ0T1caCAlMfz1DNMyI6zOgGlbeLApBe4IWop/vakUTVDjCMUrlr0Kw604aGWkiOBBY1hJFy0COG4HGwXJuYmGnI3kS7vwoXzfwIwQtbCUYVYoxn0HLTN4CQ3ZfqK64FuIdDW5MyiyH+0sAVWhBKH8EH88OS6i0lluMWbeR0imuDDbRQEFrod2pIv1B4zNpoSMNZIfSBK7debG89tbnyo1XXlV4/SwUfOS2n9in2z34i3B4B9DWqLtIC60fGshqPcyVrafb5R/+w/+6fPDBB6rj+t6POCRRaWvdBQZEPQXgjnwrVHq8qrfc+s85VuwGVY7fNcrKEZAPP7zn9ntZdXDj+nUJyXue3NSjICqD+sP6xqYmWsu+XCAmOk5ApldlamY2Y7UkQ+vugyhnW+ZsB/rCpv262UYPQNcXZ4r/rl0zzxEvx83uKSBehznU9DJJFzPCchqE1baaQOYNmLS+oI+J8IsHMNNkd4RnE2zpWnf2nwVXpQMyTY7TFzfCMwaEm4pqKy2bVwm7CuS8gZafq0Lke1HeOd2cT2sCbXh2XwUuon2WdGZBHhxD08GNcAA5cuBBTrgkocIDsbd/UB48eiLBweeoaj2p154rX9QjaWaMQZO8410ieRGPcAQXg6AFakdLWPCFIASJGwAd9GiXPgcprZBzkAyeIP68R0OzBOugWj/k2/IA4ofWSLrw1MePRbqKH2UkHN7H/C8jbNBWeaaZKFfTKDtDzyITXLnROBGfnG2cX1otZbBR5lbWy/GiBv75Yblx9+XyuS99pdz8xCfKqbQ43rlSBvgIfsLeQu7L0SZhp/zEg3/an/JFPVMH+KE9/tEf/dE4fcKJ25dfThsgPezhngXBf4vwxWewTo5PfcQD7fAXf/GXyv/4P/6yNOj9cuv2XWmNh5oMbauNuWN3zRMkJkr0gcxP5uMifnL+GVr/Phoghwe0cUDqMbtbbOnDD8jlydhCGze7w68PIr2W5qK8AnLYlIAMaJloM8mQw1sTaO2BrTv7Z+jzC2jjtWZAdmd6INwZf1DwPPlf1tjPCy0fLW/Znc3WL8MsXq8avw8YIAHSJU4MfjHgo0Fwnk7jedm8fsM7QjmA/s77H5RlDUi8v2NphuUwRfWBdq/UnqFVSSDO8wWIBbu9pCNaNqzw6LB8xvsjlhpDEMWtOwuLHNqvwhl/hA4CIYTcdWkJt8QPvELDQI7AQziy9MpgyvJpCH3MsAOUG6EYg1SkA9dodCEkGGgRlNhdL8vSlKVNY8ITEpL3j2iZPmcpdB7cqap6OpPWe3ZypLKj/U7ODZIH5tJCbVPjwkAa+Wo5ml8p+4XPVi2V0+XN8spbb5fXP/+VMrd5S5FUc7wvVH67o51xeuDzAOV0uYWkEW7qaknaK+cTWdpk6TL4pO6gC+EaQFiYga07Yw0jfl1uDnvFWj/0q2vXbtjc3trxe+yd7d3y67/2/y3/6B/94/L48dOyuqbJkGj4hNdDTdx4jcfu5X0JeN6zgpHf2bzS5oxS4CUQdZvL2QctTR990GS8qv8sULWoQ+jZlRn27M6o3njOrw9m8dHCpE6VX4d6xKfwUgF5EUQGF0GbVms+K7TpBVzmBmb5BQZNpmvDWvMqYRdBH91V4rWQH9qAWe3T5x955ryDt8A+v+wfkP2yfws5PNP1+fVDLTMDOrShReEObYmBkAP4KDdr6xvl5q07GoAWyrvvf1jmliQg2JTSDUCkYcEijQkz8o/6Cjf05IE5Rh7eTmgdjPbH7/wY7SIecXI87AjF4BU6+CcemgaaRNACwR8DO9oRdPhFHWCaf6URE4fIE4GBQCS/0D59jrLTsMGoA+IeH5I+x1Y6jVEIhMlgBUBPXK6uWxqulVMJyQNNJvZPF8vhwrC89KnPlpuvvVnKxnVV5KJ4UzwEsniKOgYjrQzwE3Wf7UDYyZv6w02dUHYfkVlesR/XyqFBUvYQjOQTtLVsEx4iHzDqvYUcHpjjZaQfUNcAm7fY2AUv9+49KL/9W79T/uv/xz8qv/dvfr8cHpyqXfhyyqYmR7fKiuqSuADphBnYusPvqtDWdUCff/aLusrYB7PCcrwI76O7apna9CKtsOc+1iJ9uM0j3JH/wk//9M/+gn06IKLNLl64AyJiINnUmVNFeZ0zA/vDbbHZYobsl2nCD7BdbGQ/wHRhdlj9Re7yTcrY0hA+oZ82K0zijusumWGfBTmt6XTPA+Hn6Js4Ec7a/nR6nb/8xjQy4S7T5fBZ0NL3QfiHmQeRKbhi/FlAP7UWqIk1X4ZgRyoD5uHhQXn06GG5dedmWUEYSNOZZ/OIBNi/+q3/uXzv3e+Vv/YTP64M+BpDvaINhE/SpN24WYddbtSR68k5Vp68c1L51h2ghKit+a9ngR87Fo8srBdr5A5jIwzHQkKIkRdpIjRCiGGCET4LacH6Xgo6hCebUNjsI8EhLXFjc6MMuFlnSXUkPtkpCyq26XiHxczZaZBal64Sct58N5K0/cUOQ5d396PeVXsStEtFtV92pVUfSntcvXm33Hn1jXLjE2952VVcllN2yqqM7CDl/SztJJZrquQ5BZFfre9Z6gLvS52OwuuXV6oA4lq3hw8fl3/8j/+b8q1v/Ym09nVpkfsWjNCPRvWIS37/GJAFXwb4CBwDcy/qT/UNy4pVw6EjvtIlTwhZQoXhwyPeSdZ++t133i3f+tM/KQ8fP5YWea2sSkg+evyojCQc+aTXsbR46tx9TEidkzYIx+TXB+frc+KXw+pCO42IX8VwZ3/sdut/duPju4N7cJJixdYPt0tBHin/sVtI+7i6M41M2h3/+g60+ivXCdKunX0c1tHaj7S7cGyRBuj8Ont/7Qqi0+RO0SJPRxWOFeyXzIBIK0Prvgo8T5yL4KL0chj2wOwO6Avrc/fh9wPG7XNFaPnI7j4+n4XvZ6F9HiD9KC8DGoMedja58DkjgAu3JSE0xs6XF196pZxIk9keHZSDIwSZSWoaio+wAHyhtoRECDGEF2G++k15kk9dMh36KrsqYOd9LtLCTfnxEeMoP7yFJgeGHTMGYmjJjwHVmigaqIBZcPhh4gYiHrxHOthJl3eWLNVix584MZuOOPrnMmHHn6ECO8KQwXswrLffOA0JQG8+QuBL0J0QR4P88em8d6JyNdzo6LTsHCqfpWG5+fLr5eYbnxEtV8oNy8m8hNaJ6Dj7p/ThKU8QArL9Mgi+SYvyR51yc8/Ozp4/iowGSV0QRt1BHxMPaHFndL0IMCP9DG04GPUeZkbeI7K8S1mpUy93q57Im121vLvdFa+/+i9+rfzH//H/qfyX/+U/KO9/70NNTIZeflVldRj51iX254Vcnijzs0KO93HEz2m09QdmaP0ifosBrV9rdo//TFj4e3/vq+NdrGMJi/TtpDWzzCylx5IXGmUymVlWyAUD3WHVcQJzGEDHzW4gClTTnwweGQEeeOKF2yYsdulFmph5FysQ6VT+pukDIt2cTmCUpdbNhLY1Iy7uPsxhAREnzBbwH9OkOg2eDBqwxnbD+bTIE00n7BmCp9w+GQOCDsj+LbR0gZFruNs+EnECcONPu4FHGnjYucj9qsDxoQaiZWky+6PyX/3D/6p87etfL9x6M9CgeCytcmXzWvngL75bfk0D0o/8yFf8nUi+6r/S3YTC3aUIPo4PAFH+yqj4ox7hS/VG/2NnKsF8D3JhqQrE47Njf+fPX5ZXfJ6hevZO/hwzQDCczslU/5b2SjqUm7yIjyDMwoP8x3x0fgBx6H88qqpdh0c6QCsUCQNwg7jZiYs2Q0s4rwgjihLmjlq0ZHamohEfK2xB9cSE4/RMExIN5KpyCUf5S0N66fW3ymuf+1IZ3nxR8SVIpVVySYBKaMHIWTTGFkpiflI/nTarfQyiC8h0aMa8Z11erhuWqDvsaOr/yX/yfy4ffnAPSgmmA2XPGDRnGkzoSarNH6AO2roDMw1QS1LLhWlq0cR54WO1MUu+onD7s8SKlutLHhSVPnMsPojHasX3vvd++V/+ze+Wb3zzG9Iuv1vu3L1bhpqEDZaHtJB4VntLW+XmJVZMOCsJX/Rd2t19UvmQN35uU9nP8d35x/iVIWhreO0PgVEnIMD/7J/DQbdxAvwyhFbZZ4JiwogfGHYmqnWyKux+Edf/FQ27NW/+OjP8SYfyOQ/6pVFtBr/Os9JN3cUK5AJgJ5GoMCCHA33uwOy+DK5Ck6FNfxYGZHuGlr7FoJkFfXSZvo0b9C1mCHfrHxBt0na+FmbFn+XfQm73vyxoeYsy4g8/PPT4oV1xANvLaRrwGBwY8Njksj86LP/yN/9nP6z41SUuzkyuaERaLJ/74hfLzbsvlG9/57t+P4mgDVrSZiyO+m2RfMBwAwxI3O/Kezv8Bhq8ELJG8ceSaV42jcEs4reQ65204QukDtr6QVONyQJphhkYaWUzcAwMDsnP5kKtb78/U7gvCFnQQC+BqIqUYB2WheGqv+F4Nlgt1154udx+9ZNl884LpQzXlYjaQwKUS+LgmA0PUlf1T2jz+WCK77mqWbMhinpBeHCzDUu4fOWfYx1RZ30IZHuGqI9o58DWL9d9hAMhKAKm+J4BCE/o0Ci/+913yze+8fvlP/1P/7Py3/2Tf1oePXpijZP3mEysOALC9YFs+KIOeBZ4JuhfbASDJ/rMVSHzOsveB4QHTaalHGCEUx9RJ2EGtjDLvwVoIp/nAV8kcAks/N2/iwZZITMVtmBgzETDS8ycZiHhmSa7MUMDjfTb/FoTyDThH7xPqCpEeHt+KIBOPSnteeiLA4zrihlMZ2/NANyB4c7ptWnPyhM3GA8iOJ1TjtPGnR6UxnSdGe5IN7uvCrNoc1qB4fYMroPwbwGBAjIQoC0wEDBwc0n0gQZottFvrG3Ifugv8rO0+t/+v/7b8uKLL5a/9Xf+trU0zvP5RhsNoreuXS//9nd/r3zn239a/uZf+7GyKGEAF+QfOyyxozXFjJJ3emggnA304Oi+W/vOiTRED0bqy2g03KzCeUi/61PClErU7oO43Bc6DZS4MXiACEQQOxADbxZ64FgQmh/RKe/6HtE5iG+zrby6dzj4VUYcBiG3LRGZ0qtHQVTjixB+IWSH65HqzF/yV34smR6J92NJvGOWWIWbN++WWy+9WpbvSGtc2fAkhA05vhdWCVISsgTgjRzRVMkrmr9t+7a/Zk1zDNJE6ROrayvlyeOtsrl5TZOlI583/C/+i/9beUdCpu5OrsITTb5itddncjJYB5CP68DtO3FH/tnk5iHXU1epYVKv1F3Uq3sYViEk8eRyfhbNnPzdpovStsXTwaGE4d5I5Tuud8j+5r8sa5r8ffKNNz2B410lR0NUEAnEeh0hE0X6DkIS3lnOpY/0QZRXWQmUIImGKXRwmJ2/abvw/x9x/wGkaXadZ4K3Kit9ZnnTFh4EQVI0IoeESIAkAIIO4JAiSA0hSiPF7FIxu9JEaDZiNDHc2QjtaCUqJHEUmhWXokYkQBhSdPDeEIQlgIZpAA2g4Rrtffms9FW173PO9/7f+b/8M6u6AUlv1cnrzz33XHPu/dzvNB5yUghPuEPKLy9FxghXF2I07CyVRBbrE79dE+H4Yg/55TJqq2zDcs43kl39F/HRn5Ppmr/msRsm5b0W1XLGpHTDAxEMyxh1cTGZn/NNChs17YnSter6VpIxNjmjg/s0MAwbQz6TUPX9rcKQZ5XD/t3CAMPDPRye6CSeEyLvB6J7fhmBOBYDX06695572qc+9an21S9/OQwoaSweG1o4ubwpgdr88ZPtB3/4R9pd997XVtfX4mPeyMmFrvwsnGRRmLLE44afBzEwlA4rjQUI48viFvGaVCwa8asTmtw2ZjbyJuKgCrfddYJYNDGEhUZx3ebScHnIcwFekwj+V/dnXZDvRWLknU5b0UlcDZTR2z8zH6fIzatTIpVRmFPj4ZtuaTqSx71GngrGHEYPdmtztkQ8RFy65ZLwbggZOlg2+ysc5l1NjKSfhWC8fOxjn2h3ff0bYSyGOmGRx29UP3CdJjBWvrjohjryq0ORVZlzbLivDPOyC67yhJMAP/jQDvz0L2MWwr+q0yKnx9e97g/b7/7uK9vjj+k0uboVvxASPyqtNlMn4wpgGH1V5YnA7YQctms/GOaxPmq8UcOT8uwWvlacMeyrvTCJh4bxnpj6iZf85OgeZIzcjvhHXNbbpUMxEHvCwtdKhwLjkl4bMJ4+DPflazyYFDcEKZPK+ATptHQtVy//EM5fMabkbgca3oFrEDY5fL2o8g790K4nMPU84b6uvkyEOlcaGIureUD1XwuT8l6L11ATwzyETbSFxYAJyYIQO2Ut3LwS8dADD7bbbrutvfH1b2gf+OAHtdhstl95xa+0pzz11nZw+WDb0oIBZz4Xp6Nmm56abq//4//Yvvs7n9VuOnVC/KbCEPD5NU4cnJbqqSBMX+emznDpU2Thllz36/4KxMlT6RD3MlnkuA+FvFx+nQkj2V1q1YmBeCjz9S/rQ247qOMHHXAKilOtkn16jPswUORUvOSJ8pwwi3GHlBAygqiH/LgYSekj2kA++a/unxEdaFvBa7rNLR1uh46dbIvHb2z75OfESD6JJRmUR2Vj8ZEgOMFbugq/5Iv3BuUnxe0bd9MPIlxWsj4fX0iabufOnYuPgHP5cW11s/27f/c77eLFlTAs/Sf08ule9IZQeXLMU+QQ1tm4PAnHB0kfYqnITsfI3LnSdlA+1Sxw0uqSMwuKwRhKvtBFyjS6t0YZZTx//kK79danxKn4ksb5fdrU3X33PRrXT2sHl/iYxGJbuXAh5gCXVnkgCeOIsWX8TGof2C3euN5y6BQQfy2ewLozouUKUjKp/uvDsc6F3jJfuiqtvspw8kFzWU7U5Y24zj8WRmaF98LUS17y02OveYBoQNeQ2phAF3RaLgTjeYdhUNPG3XACLlPJGPqH6SDiLGAH5+FvLZP+8ArXUlPCZUE/IOwm+vgejnP8MH0v1DqNMTk61+jT0nVd7qf0F90pPpxBWqXrxaS8w7hhWFrpfJPLYzRYsLwjx88ixyLAyfIeLRjvete72qtf9fs6OXysPf7oY21pebktLy+17/wr39We+tSntyUtIvzIMa8s8GrG5qXVdnBxuX3wz9/T2tZK+/ZnP0OnyLngyyfpYkceBjKNMi7LHS7/AH8Rl4WX2wTxqokMUBgcjBGX12S54gsz0fddX3QuXoCBDEPZtQ0i7Dio6iVk6ML8jUus8jgOtpEnZEh+kSayf0QK5yWuLMOiQSjy8Y90tYef0eKXNjaknyv7ZBylu6PHT7RpGcg8Nerk0uWTEhSWQZU3HkSBnxykC2JDEf40kFwCxRMyFthwj6B8wzwYGS5HoiP0SRm+UvOBv/hQ94QoRkltUCKy0L8YIfVaxKW2EuYdeik01Jl1GvGqN0+M0+oD+ilYhCz5R/y6ZrApCBc+5RjNZgr40j3pIMfI1XbyxIm4xMp44DURNnbcUrjjji+19bVVbQyOtEMH8+MSGEVOj95k5cl6oLMO2f7erXDd9hvDvJnPR+fEpDwVNRxbFQXHc/Rw3uy39LsfDDaIQ9Q67K9xFZNje4wZSFceAnTuDsaRVPLFMO8xnpawf5LrbOnfSRXXlc4/uQw2MHK7vC4zXnZ3NQ3r2InxDpjUIfhNQ0yWZ2f8rnJMiM+8GU+dNYzf1EV0Th839F8vJuXdrbzjd2pkvAzyszvGGHoBeeihh9qHPvSh9ta3vrX97u+9st11191te5OnT3X62+5+KurKdvv5X/j5dtNNN+l0xxjgqy9T8SUTPkDCO4KPPHBP+9gH39Oe9wPf15YP8nDHdtxDTDdfPge4firRVyJyPF3lKqTC6lv+yWXC+vRJ23iKMSY4JysMTNwLE23nSYH57Xrq6Zg42s4GAXjsRN1Kh1hUqWRoIAHy5Wkwx78NpsvrT1fHeF+TO8PEdydCCXlFfn7DEeO4fPhYm1o+pNVjWvEH2mUZTcxePIhD+6O0SI1OQyi9SH4o44O7/pDSZe5gWSLHyE8o22Fk2tV4p5BXKbgf99BDD7ff//3XtPPnLoQR4UPgGDCeJg6d67STC7oXdWsr4fpwTaGrLs6u4/Melvo6Hq6h3eQRxTjo5Gds0HfoIsKdG+D+dabHyV8xvMfrzRLgZ7SOHj2mPNyLn4l8nCR5UOcLd3xOc+NCW1yYj68uYRCZJ1yaxUCyiTSfITye7Bo1XPMM8/UYzz/M57iaNnLjLzoJT2CYN+ZOF7burb/wdy5wGbvgWn7+hqHehUYGslYKSMSPgCDfv1EsA4FZ3Q2GELIQGIbBpLSMw9V85VFzsY1hxmSGP3lCEP1Pgbr4zBcFC4In/3A7cvxowHZh+1NR0N5w/iGY4iNlD1xQ/cDhym8oV03bbYCPoKw1P8hwxvX10W/JO14MVzoLmmK69PG6h+71YFLea5aXfEjofqWfa3h9da0tLC7KuB1oX9NO+q1vfkv7kz/9k/axj/5le1ALIq91kJfFYFM7an6tY1knRozN3/5v/3bjQwFxGUgLFI9MXNEicoAXtmUYtjfW2h/p5PniH3tBO6IFZnNbC4qM6faVrXyoR/n5eSGZVf3TwiVjoGIIHb8ggjs7O62/+coAp7F4yEd9xuEJAzjHAzuSnZ/Tyg8LZDoP/UA8rMN4p5/gAehz9EYcLvEYbc/FHiiLhyRSFq2ZUQYZ0WFcKkX/nQuZt/5kWGUpjw5jpJEmP8bwqk5Gl5V///R8a7MLbWZhqS0dOd4OHD4qntKFxOXzcmn2tNBQqSiMM1zgFZFwTAIR44DyZI4hOmbOGAPDhRIhvXSC2hYk2xte/6b2qU/d3s6ePafwYjQlDSOE/rbF0cthVD3ScQXhYZznUW4o8MUI1QYo+6S+KhZ9G33Mybbrs3CyPaGdbmEjH695XNa4jNd/BPqI+ujzudn50eYwwIlVazHGcHZupt35xS+0Rx57OBpzw403tiPHjrUNpa3zINv8nPqoq3+Avj3pGsPwEIgdlzvpV/SXDQtM4onua3z1Bx8xib+Sv5YDzm8C1jEUYYTo4Dx2QfWDsTQVnaydHlM/9VM/+4/HKlUHZLX6Bwd1TC6uvtSDocTtiEkbk1QVU3kQcWqU0niQgJyEnUdRQQyUrIlFKPmzKEX9sJDL/ZWIj7q1wwp5Ml7Jqjp5dsFISzmJzsGPS2dUYvFS10WZqKkr4/JeSIYdXJFlaFXvZpYMQ4yjIZHHfjYF0lQtkgtbKCjd3s/Ecphy6JEThgKVYiFJPcZv7alcRIW8yYO0uLzDxkdutCHCEKef3q1EXJ+Pp0Pz9Qp0450vfochdIiuuPSDy8TH5TUILkFyqjsgOUIfjFjq1QmLd9e+8bW72oc+/JH2R3/wH9sb3/im9sXPf6FduLgS6SwSXMrkqdZDS/kB77V13onjEtOB9opf+eW2oLgDEplfp5DE8Wg89y031jfbwSUtqq/9AxnNzfYDP/gDbenoQnv0zENt6aDyKPPV7attbt9Cm74q+a7MSrbUI9/DvDy91a4ekLDaZcQUgLvaHpdW1ScYCUBf5yIpnXB6ZBEMg41B1am2u8+I3vg9QHSUv22YBJtM30kH4hKu5EBpaiOXhblky6+T5O87ap6IV9wTFf+8pCoQhifLwyZPBGsLIJ2x+HHi5UMKV6dn2+UDM+3CuvLMLbeFIyeC9vOUqmapeld86U/PWB5KkgzISx0x0FN2iDoDci0DLuY5S5gitUPOPe4nz876J8Ry7KBXdDY7u9jW17bavfc+2H7rt347vnfKvbiVlYuhd/SThlGnSIXD341PeNT6RrKGP9e5uHSusRP9GpRPOIfClU4fRn8oKg1j+keIAUM+EfHMH8nNvOOnmlQjzQyXecAViHiHVmNlSvUxV7iKwFgIdmoD1fOuL/XMLy61u772jXbHF76gsb/ZbpSRPHnqhuh/PpYR/c44UmZayuYPPexTZzFOqM9rnNc86szfAUUuyUpBE/0KwtVayj+NP/QQ91s7ojBx8Ss3Ckc+/Rv5JQP6D4qxEjOIQsWVzErDjQOO/hHfF8RhU6GaxA83u091aI5BDte0ESELPMxWNLQT3YcCKoLLCNyD6ONqGvFmS+Xj5RxG6QZxkDuCLOzO1U0ZH3Xl5QkQw0dR5ux4/kZ5GhcxPe8hhnE1Hw51VPmHLtgrzvCkG6IaWEC5MerU43Cvm75O+8GOcPTDJGQeOr/y0p+Rm+jTTA5X1xiG2QxhoDBWIBf1/tTDgo8O8HPKQxe+bEi5/RKQyRhGVi6XU7/+1a+1d7/73e31f/ZncRn19s98Jn4JfpOXvdGPysKP9w7ntcPmshRGUWtCgK/bLGqRfMWv/DdKY9HCaGXb+Pg4i962ZLoiHn/yqle3g4tz7WnPeooGw7ZOqzOxyK3JCB87dKxd3VT0VY1RfqNOdfPk5+Up7fj3qy0agDoXinduMuCvGtIVISn3jDglxC/wi28soCYtUHEPTpg0djymdhs/dP2Vq9okMBHQi8KxnCiN5S1KlfyVIkk5Zhg+ynhFhocfNr4iefk03IYM/8rGZdnGQ3FynJ5favul631xOVUluzbnwpU8cE2TgDwsms4U8l1NQxSTOWCXBU+ixGaBOaGT1jb31PIpXsDGZHPzSltemm+v/L1Xt7u/cfdojHHPmc0B94hZPPME6Uut/ZzMhXUc6AdjWHUVyh61zG5K6/403GfUQ3mHmYx52KCjlB+WbEjCiKccrhNirFPOMtQ0QF9zCDl05IjG/nT7yle/2j5x26faw4880o4cPtJuvfXWzKM2qlRcduX1I3SCnphDGBg+YsH8q1cqmDNcquX1GBDdQxNoSxhHIolKozdEtLeD5QXWRabDEH306YbLe/PtcNUBRNtqOnAYyjyZVuMDqjaa0lU/ihfs33GJ1bnjk1shRDagT3dhwqH+dEs6cHi3TrYh4OzouKS+bLg7lD8eRgLg8gZ11gaDyjd5M0azTmPIBziukjGso4bJ54E/jB8ZQk0S8xyS89oPdoaZZTvBybFbe0f5wy3lcRGr8gM1fbe0EcSAicSunTZh9Jh8LGLcG+K9Rf9UE+kAl4HPAwVcpTh9+nT73Oc+1972tre1P/zDPwyjSPgRTXQMJrrziQp9UtaLD/cdmfi5QKXxnZubiV/D+KVfennERdlR3dJ9d/mBh+I/94mPt3u+/rV2400n2smTR9vB5TnNShn7rcvxrhk/dMuJ8Ip4yBZqPdeE1AlSWwDJzmZOdY/NkdQPbYS8syWedphA9k/Ojwh3rlHzAtcxqktzQ744HYziuvqZl0n8I6KMucjX5cHQaTG8qjbmF29kVHRK4iV/3nE8euKGNruw2KZn53TqkALU1pCp49Nxf/KIK1bCDgOZLgs2cnNypF4+Qk44HwDihDfdvva1u9srX/nK2KQx3pCL0zhjEaQedy6k5IvL753fbuop+6/H5HbGCQ09dARcT60Lf80XedXm/CZvGqVRvIBb63cacRD8KLOt0/XKpZXIw/uQvA715S/f2e679952/vy5OFEGS+VnvsWmVP0dX/chHr4aP1OcaOW33HnFQeFYvxSnf5z67A+XvGrDJAMJ3OYK4ozwu/+F4NeRw/R/hfVgXbj/KoZ8wDAu/HLjBBkxiWGeqZf8ZBpIkI3JyvvFNQfAEMkDBdgdz+Nwjcc/TlyeGR9g+h/uCLso33k8QI3d/IDwGLFYRp6sw/ntgpp/N1ipVmxFjau8IDoYtsN457VrP9gZrpO4h5+OG5a1NI6fIPIYanljjKc4eveJIcIQYjAZ2ExWjCSTkh//ZYICjN4999wTv9H3W//2t+IpVB66+cpXvhJlUi+5ueCyKXzRo40vaRhdeLP7zVOqJorGSl6O2hdP/730pT+rvHmqhaeBn1Mk305d1injLW98fTt0aKl913c8u81z6Um8Di4ttkuSJT+zpsVDedsBMZNzdZ/aypgXL67wII91EmuIkHX0l5fRVAVxzLG8lJeofAzKA+Ktlz4fBlppY0OgT882d37yj+KSHy24qpPxgelZnQ4XJI+MCg8PadGaXTzYDh093maWDrb92oDwQA68PF5i3sW/bwWQzQNx3M3L6Jwe6efZuAzJPbkcb5wk97ff+Xe/0x588MEYX6TRNj7QztdlfFkffnUuWpfE41bKtF5PSeO6H5HympfJqH5APlOANuuEFqcwyeb8wzXD4VqWcYEOGHB8Wg+jx71MG/bTj51un/70pzXHvhzlT544pTkzF2nohDh0ladztZl/HX/C5l9bQJkqG5f2CVUD6TzOV3VQ04J4CGKXEeQ8BnwqL0A6836YFzjO8TV9FBf/xHOyCIGpn3jJT8U9SJBuCpKTN8OTQTydmv4cUM7fh2u8/Xn5Iju67r6TlCOZdugHjuFwuB0fUPPZ7w6Hqj9J6SFbX0d17d8Le3UEcHjIt6fxuib5HQY7w337K3YzkPqbgQ4DcXeglp8IDRR4sIBxzxAizMmOX1DgacJZnT6YxPya+nve8972+7//6vb617+hfeQjH9UOeCuMJ4aRxdC6ZHIySZnExMdiIGB0mOC4yMYloDSgV7TQpyFE5Kc99antx37sR2UEM86X5wFhFlruwzzlhhvbu975trZ64Ux7xi03tROHD7bFmak2q3J8zWRKxv6K8nGCvMoJUhYJVgcwfNFu/akqkj6QC5ksIy5jfjwsObU46Q9K7uRORnYBuiAcbegIRB4JkO3qiLrDpzrIy9igvJw4OSsx5pvyRLdLpis8bDM113hKlRPk9r7pdmBusS0dPtYOHDwihXNqTOPouRbyEAwucPtmAKOQpoP96XJC5LIgn4/Le9ZX4h1HjCW/9/jpz9ze/uAP/jD0ElckJFuOncsj44oO60IKGeiFMj11l3z5qzD103dV/0HKF/pF/FJ+mK/WVfNlhPpGRxgMpMviVjmJi6ylLGQDNo1xVB+xMWMucbKOcSaZqfmxRx6LD7bzgBs/p3Xy+CmJvE95L7d5nTg5mXOC5ZvCfNWJ9vC+LH3L078aEiFf7vxS1rh/iFFX3ohFZpXI01jndn7WJ9wgx3dpcmjYyFWU/Pyzq1zoJAab0zn1pQwpRy2fRJxPhvgdZ9d+/RnzJ41j7BIrRKZwEUqgMZNAw8mGskOMKNvD4UnxkAfDXgbSYWM8X1KdtCbz3s1vF9Hlkz9YBJx3L9RBP/TXsPmY55AijTk2Kb649oNhWDGdO47oeGE8rzAI79a/FcN2ORxxIk5tXObMexyarIrjlMgO/u677477iVwCe+Mb39g+//nPx4vd5MHQnTl9OvqDL+Rw+gQ+JbIgws/EyRRyHSyALJ6pExnl+dmIZ9H77r/yV9oP/dAPqo58qCLulRWa6h7NF8O2cvrxdufnP9v2X95qz7r15nZYC8fGxlpbOrjUMMtXVN8V7heymEqzU5p9PMTK/VMtu4MuyPEFRUh1JdINnRmxOKeBBJbNsB/XY7bmUWx36Xi8f8g7MsKUJT//VRf54plVtZ3L8FPTi21NRn51Uw2SwVlYOtwWDh1p++aXxAjD2BkMdNXV4foT1f9kMCzvdriu1COfkOMXLtiI0Ybl5cV2/tzF9nsaV6cfP90effTRaDNjhrG3urYaVxm2u3tqGAFvukIHnWsDCVK33drQhfvxNaQuX1d+2D8OU495Eef46C+NH15LwhARh/xh3OQ3GS4HKBvlBeYQ7VVEO3TocGxEVy9dkj27GrcZeJ2IefXgg4+0D3zgA/GRAT7BeOONt7TNDb7dyhWXXlb4Rt3BvQBxuzpHbvwTusxVLmBeNb6mg6pvo+ZHHxVOg5C36qTycZ5oy4D/qEy4oi7PMB/Y3UB2mVXHDmReGtZFSE1D5sMwyHLjdC0D6d1lH9cPlkzv3Ejr+TiPB2UtY0I3vN+G/C5f3QqUbVQ/cGcM48Gors5v1/7hBK0uqHnBjjBbvAnIyx70y3i6Jex5OF/vr+H+Hlr6axjifSwMFQRYhPiZofe///3tDW94Q3vf+94XRpEPR6dBS2NHPi6ZHjt6WDv/tXb23JlwuT/IAzfUv7W9SQ3a2eaDFowFToQmjFw8cBP3qfbFPZisY6o974d+qH3f933vaPIPDSSa4wDHQxI333Cy3f6Jj7fzjz/Sji7MtpOHD+mEKTnmZtuWDCMnyMviH188uSLjo4VtOjfbuXsvKvZpA9TxQD84PHLFIL7l2aHvkx4Tx60wclVVcIu+yXlImeFiq5TIj3HEH/LIAG622bZ5RXkPzLT55cNt9tBRbRoWVXHeb1RGlaI8XvgFmwTtGIyvJw4z9Lgy0o9BRH7cPEnyrdG5trV5NcbYW9/29rhCwX1sXzpkDHAiIkz+XPj7h3Osf0B/pQxJ1h9trX0ZnVXyGf0XlyLUuSD9WZX7Dr6Zl3hk2lhbk1zZRuSF3H/ME+QnbDncBkAclyn5Bi3z4PHTZ7QxWG8HDx2M10MuXrigU+Jiu3hppc3KcJ44cTKu4vzFX/xFe+ihR9otT7lFWpaR0USI937V3nx6M2Xzk5zWFj6MOW7GitSeUTp5C01CjafN4zpLEO98mSdRedd0+4HzO4/DlQ+IcMSlS3iYB0z9xE/kJVYnxhN5oIsrdQ/QMe8UNWTucI3HP6RrniA1LsbCA9KfHXEmD6xhvHnpbyyc2YbxeuwyICvcGbVThqgd44HtMMA/qqObW8N0o+YFO8K7Gsh0+8lr9GXBcBAN+V8Ll7tLX1ze+sQnPhEP2fzpn/5pu/322+OkyCnSpz/qYsID6kC3mxvroSN+laCeIMnLiZR8LBYsHD6hEgcfDCiLZT54kAaSS7LT01PtR374h9t3fud3RDygn8fGAqco/kk/i0ePtS9/5pPt9EMPtM2VlfZ0nSJPnjrZLq5dbFM6hVzmEqvKBB8pdkqLEsQeZGpWp0t5PB7i0pvqIQx5wfNiS90ZFqldKhHldoPLQBWjdig66i4G0sbRZfNJdPYCGDraIvl48Gj/TLu0KV4H5uLUOC/ilzrisi/Dnsuv0SzKWwYo25r17S3/teF2Jc8eDnMlYUF/adMBjY00GA8+8FB71ate3c6cORt9ztjBMHKaivGiTRZjkryJvo+A9Uec9QasszHjCIbidfAXl4D5m2fli2s/cPqqxhvGyGMccv9BvppiWSpf0lU0xj9x6ID5scpHzjc5Hc4qLb/JSs3kY84RxlB++MMfbk97+lNV9nLMT+qAD3kkLbVFONC5sVHtkLcQex1ZNpcZlRUcX3WQ/tSLaTdUXnvBPGp9jhvyh2PEdXmG6SDuQXb+RLey4mQlERyhD2Y+plz6qQBl9a79UA64JAY6FGEJRcd4YLqGXuDxMFF9Ggke0C6f6Q7XuEmo8kN7taGmmXj0vHaE63GH1rD9NW8XFajpRo0zjaHrryGydsohcyLLjudnQjFhgGX2RNmO3fpMTBhfnoIH6ZSBPvfZz7X3vOd9Moz/UTvTD8Tv2XE5zPqhPu6L5KWxlAeXOIwX71HW+qgDOAyQASPM4gGQBTmQndckKH9Iu2b6Apn4tfhfevnL280336RwvxvHHelQ5eI9J76cox32877/r7Z3vOnNOkU+2m6+8VR84/Pg8WNtZWujqYeVbzZl4GS1Jdm1MZjRqWtb/7Af1gfthb/rZJGmHdw78xgwSQQtsNmmCtJoE2R91Dh44xLne2swYz7xWgtzip5ETzogK22/TolX2wb3a2UA55cOKupAu7i61eaWjrblI8faHC//a07GNWXxifuO4hN9KDdI6P96PGfM9SLLVDiMoBXJm3uP6HFLhpH20EZOTW95y9vio/SMNV+N8FUM9MH9KXQUfumQhd36t+4A/nHkWjXqTzqpkzH0LFDWJ0ze88twEnA9kOeM46mP9uDGfVJtEJENA8U4z7FCJ+RpkcvEjHvzq7xI5/dQYw2M2JQt5FZcvqLRpUQ/qm2x2bmqja1O2pov733/+9rKpYvt0OEj8YnG+P3Srp1qhYpoPq1vZN2SGT98eJ+YORw/gxbZqSeJMYNu6hpQifwuY50C++0O2zwR9A/ZO4qiIsvAASwPYeho/J8yJG/+T6iDuKkXvfgl/7gKSW7CUU/E7yyYyPiciglXUivDvxeF2CVM68bCcamw8hnnScRYeCzvzvjqAt5LMyblBeP6STiOQQ6cf5i38qm8e4qoQE03apzJiLpiAu+EpWCQjKGUBz6tGfCvC3CezhhsuTAziXkBmadOX/vaP2jv//O/iEuovJLBhCXdZas79CdpsWMSc+lSaciRi1kuJNTHAuEFhXhT8OKF9k50XiRX6fCz4Lz0pS8NA4kRdn2UgRKqT96NrW0ZjMW27/J2O3FouX32k59s58+dbYePH+HV8rZ89HCbWViM9yZXL621WRmOJb6JqX+8a7dvWny6NTZl6/qlA/pI45xtAKTTTj5WwcMmhuWr5LZb/lFZjF8sjp3OuC4mMJzJpz/6Tz9OS779OhguyRgux48bn7+42ravTrWDR060uYNH2/TCsgoyTqRjFjSVi7qC4zj60ePUPuZ6UHWTcPlJtaG/2ba2ysmH+47zbeXiRjt9+mzc0+aLOanz1MEYOrboiLTRRqKD/aGrglzYc8wEiljEO38u/gpL4Y5zP9X+wmUc1zwAmTCGGEj6kHGCIXQ7nK+vL+sxGTZEalCUtT6MvLWALB0PxZEcOlPjuFLy5a/c2b74xS9prE23Y8eORzleP+GpV2SEb3y8QDpETk6qxJ+7wFPCM5F/WK/9NQ5cKzxEbetkXCt9d9B+L5/IMUmWqRe+6CfiBDlK7EpQGITyJyLz1Wk07Dz7q1sJZAdWiuhR2Iun41jwalh/YjDhr/GQ442aB0SePjgx3XqZpLyM6xf3SRjys9tTRAVqulHjTOMYhhPjH3hIRNkBP57S4x4OCzg7Tp5qy/s+TOwDbUmLKmGeTn3sscfbhz/8kfbHf/wnMpAfjvs+mxt5gmbisAsG7ORZmIayTtIR4ycv65NXpPHHvcX49Ys4tc0rtjt16jjEQkkYSmQ7bCCzzqvtF37+59vJk/xKh9vZL1K4UZ54DBistC7d/LSntc2Vi+0DH/qLtiCj+dSnPy1++5AHiPjAwJUtLRA81ah/7MD5msnlfdzDSb60z1eg3FbqSn/KATEuY2zG+MynDSfphrgqNyAuF/xcDGe1qNY55A1B3C/UaRL5+cA4r2nwzdSNK5K9TbWFw8fbwokb4+X/uN8o+TgZxHWzbkFFJFyaZAns5johGkU8WZjBzvYD+vXChZVuHJJ7f3xRiXEYOlCeoWFIfWWYNOBLg9ZT5gG0NedKGpJOj+ivNG5n/o4XmzxVm7qiX/NkiZ+4Gu7ryNMdDw6FgZSsNpBuB304qgN5FGYsZN/2cjEfaFs+1Sm//jGu+HgGm6sAPLq60YKfOqWes9oMHjp8SKfJy+322z/bvvH1b8Q9zGMnTrT1MN6Sg/rl8rUlNHzu/IW2qXXi+PETscEOnhPI9y9xTcP0YRx1VXK+msf5wo+rrHuRDSH5o84unMh+cWYl92G5cYK0wqMzYgBkpRmfaUaUD7hMOF3enS6YlGa/agu/O76L3hF2GcL2dwnhrwPKruPtH6YBG0iHQfV70hk7wznxDKe7jkl8a1pJHks3apxpHMNwwq957MQ4HyYNBo2BDrgXCAEuD3Ifkd9d5P7in/zJn8STcNxXBLyUvaDTFDqGaHs8IKGVjMmMwewXqMl65JIgfgiZmNS+3ORLS/DwSaCCMLte6oqnVTUEiOOy6stf/vJ2WBO/niA9FhLSAZ1/YKqtqB08ASsm7Rk6dT762KPtS1/6Ujt85JgWj4NhpOO3HVWWL+NsaVNwWW3EiHKKjDkmZDvSbx0j96T4kEP1c4CuOoLst1vja3mIS9TjeeR2Al2RseNSKsZxbetqW1nf0oZgvh2/8dY2e0QnBZ3AU/huYcA4ho7gkoh1QuicnaNtR8QThRm4xnGgmukDeZl/c+Ny+7oW8Fe96vfjMitlN7fyvpp1CFIXaTQN2gSGY8FZqk5Jm9SwTO86W4jyyuax6bIQdRNnGVKmHONRLtIvh4FUcOwE6XzAcppADWOgx8IiwKYJuH7HG5m3taWDyzqVX1K+ffFeMU8Ef/KTn9Tm90y78aYbNRd5RWs6XiHZ0CYZY49qkJO5usmuRXD7Kjm+YpjH6VW+6ne6XeD0YZsmoZavPPr4cCamgdF7kD11i0gXlidz7kDG7zjRFRdUPyBc40a/kjAaCBk/yrfHJdaI32UA1YHluKEL+SEhxYyohlNXNR1U/2TF1nqMGtdTRAVqulHjTOMYhhNDAzkq27nmw+kQAwMx0XngAcOHi4F85zvf2d7+9rfHJVUurWK8MIJMEH5i54J2kxhEAE8vENb/XmFIjEYLDGH4Q9799gYmFw3ktOyACczCwpOrvtyI/2/88i/HQzv44RvvBYpcVpLwp11cXWkHlzGk6jtF8WGA73zut7ePf+K2+CLJM57+jDan0yzfcpUwcQ8yvp8qOSS5dqRamLsxmv2fuo06lQc3qZebfMgZv+bRnSAB6bVtQ9Q05728nad1+IWeRuOBk6L+8mpEfCXnQPiXjpxo07zfyEcBNhQr2egDysWpqdsx0pSuOQFz7SXosCPiiYJKrIGd4Fc6+IjDygrvw15uv/d7r2xf+cpXJXKesjY216PtlUK/nKjkB6GXspG1HnFpo3U5RvyTS9mMy1NgzUOad9j4a587bjfQZ3xj1gbS99jrXADEGZWf6+LXZxjjOc6Ri3zd6XSbB3TgQ+9SlrbQ3iR4rGmOzy/OaxPC6yJrGpNX2/z8ojbGF9rHPv6JtrW51Y4cPaLN4tH80XH1AXNTNcX9XzFRfdQ5TqphzO2Jvqh5whNAp0b1T9Kj0/fS8fVAzR1hEq/rMpA13fH9YElGYJSnQ/WDmm6/uERHOUzyKC0GSQ5Ql9lhkLt8+Gs8RLzTavxYOHy7o+YHDmccCrWbQMnjeXo4XNNrlppu1DhTxW7jgykBaplwB+VZuC0zkxT3G9/4RnvLW96infqr4keIMYgYLQwmhtMGLE+QiyOjZbLO64AbDj7CQeXeEDzZSds4esEzz0n1+IeHGRcYKhYYdrx/8xWvUDyXavOpV5cFUV4jj/car7KwTHES2YpfDFHGNiPDf8vxE+3hBx5oD95zX5tXHaeOH28LM3NaQPLLPVOzM21tY0MGBlmCbcDzoi6UUV8XT5zJl1hxx+Ij/2QC6MuGwCcl0mLBlO64r4mh3yfiyzhbOm3xM1VHdHI8sHhIAnH/VLrD0MOT/3EykLxdW0YLRxfunJE7wo6IbzH4OSkZ83md8D/4wY+0d7zjnerjK+3Symokc4K3PnqdiPjX+YnHYDhspD8bMNSxfOGCjBtPN/j1FuLoN/Q/HKNOwwWWhys2GzKOVyUXY5c5xdi3gXR+z4Uqe+XN5pR4/HUMsSEckyVK9iAO447Lb2diCKmf+4tUg7G8tHIpXtk6e+Zs3N7gN1YX57n/yP1vnjeQQZesk1Dltd9hI8PjcSFXwbBMBXn3SjdqHvwO41YDOQnxmkfn7xSZncmlgxR2qFoj48nPXxaAcAfhSpPSeEiGejyIqLKGUWDGmzI902CRfvJnMOOdp9IwHvj+zW6YVK6PC0eK7neqYJjP6MtVXhEVqOlGjTONgY6aAJ8grRdAWSSsPOgLFnwupXJKfN3rXtfe/OY3x6fgmDDcf+PReR7WYfIQx1dvMJZMal7z2Nq8HLvJ/F5mGl0ufXJpjHjUQ3zcL8HfhTU8I0D98IKY1B7EyMliERNe8YCwF5CMz/cq4cawYoFhMf1bv/qrSueSbT3F9QuVWh6q4/2vlfVLoRfuTyDLunRxw7c9uz39xKn2wDfuip/IWpZshw4th1wy6fmFHbnUof/BN3n3/UR9yBO1xZjPfCM3/Irv8rrcbgSsGxMnBMpyJSZ/TouHevJUmu887m8z81rYjpzUMYWX/w9oUZtql4MntSMHueGP331DP6YLSK3uCDsivrWYm+WXOVY0Bjfa//nv/0N8RSfucWvcMQ5S3nEDmUjXcXUjYV0m+nCkjdYo56Ff6rjJfNFvVB7dl/0HAcsQ/Lo0XMfjMi7iCXgZSIaGn1bF4CGzedkF5pftSdrc3miX1TZmtpJis8cvuvChdu6RM9cog6hRe5Ehw9GA2FDxBOvmBj9EvhqyHDt2TLJcbV/56lfaV7/ytTDqczKQM3MzUYYnWplfVZ5KrqdimB6i6U/I+CSQfNAR5XcnsmWVfTjdlMMYhqde/OKfHP9QgBfckcB2h8h4lUq3yz90K1xHpd0MZE/Dsr2/SxiFHVfDwwFWXeBr9TWuwnxMRoZRaH8C6jt9Z37gcE0nSmM4tIhRqy7xyGeXeIf5qZxRX01ANZCuC/BxcKRkTcS9cO5Cu+2Tt7U3veGN7QMf/ED8In+cLJR4UQsTT7PxK/sLPCyjvrqyrUVZk2JeCxcP0TCh+WwbhhNiYlEnk5yFrNZf/UlaVORymZTf72NHCigLyM9CwuGGtuaikguI+aUxzqdZieO+Dk/f/a1ffQWcwrBSPi4fKr2H/GrPJS0GSwtLsUAQR4746ScVWj58pH3Xc7+93X3XXe2BBx9sywcPt8Wl5eBJO+EvEaINI97RJ7QziRMuRpx0xgeyb2pR5MSKfviVD3qCXrERTai9EU85wvEnEPWp7uzJbnFQHDHbV/bHk6qrW1fb+mZrh07e1GaO3ShLwzumB5rW5FgIqQrbLc2hcNiKhyLFikUxn86MYJBR/YEdEd9KMI7YBBxo7//zD7Z3vvPdoQueXt7Y6F4lkpw2fh43CfSZOk8gKHGMA4W6S6akk0+jKcKRs5SLOkgvlMBli5T5HT+Uw2PVyLzkkfK5B8mrSWqDr8owvmPMM7A6mL/JdXB6Yw7ykJg/xu80u/wqh0Ec8rIRVCBcyuPGpkOnQmRhzCIfmxHqW9aYZ/P1ta/dFd9P5otGfI3HXxlKXUwiakOudH2QMJAny+8EaSDaqyzBTX8ilkCQ0uJe9O4wn93g9N3yTf04r3nIA6EoFtbs9ixEuVoYgRFJS5NchlVOVOl1V3dIdIL9tA/ucbmJBU87YlwSY60J0p8RKQ1SOvm4N8SCkYuGkkQIzYBxGCI9LjtQR5cfP50mb7ZrIpGWhKR2jSyfeW0ADPQ2jLPfLi+ZN+5/ScoYAPJWl4k8FYvx/vghVO7DcP+Lp09ZHLh5Th2+nMLNdsrmQyX744ESNEE1+tvm4zLq/vbYw4+1O77wxfYffufft09/5jPt4QcebBvaIYpLtC5+KJgTiUpzX+Ly5rbq1gmRb4926bwDlu1DTmKphHSR5CAtx1CWSTcyjrC8eFATrbvUJ4wWu6t8H5JFMOO4tBm6Vteza+V0yqXE/XJntfizk15ZXQnjfcNNp9rLXvYzyns1v8+qBQT+lKX+kEKyMQZmmeRRMeOScaUFpTMg+2ald+n5Od//V9tXv/H19ujjp9uRQwfbPK8enD3flthhb6+39S1+uV3l1Fd843J2dl6LyHy7tLImmWmA9KC0MEzIQtaoSmmcINSu6KOQEX1m/piL0j1PDHKvEV3EL87LnVbf5xjQrn9LpyfuMc4utq2r0+0CRnD+YDt06intwFEZxymeLmbXz/zCWCtdMfH0Lq0P2WkwYQWZW/ITHNIIXYT7dohoC0wGGMZxyonLpPqXfm2soq1qj9q3JYNxzz33td9/9evaY4+d1mZtPn4PdH5hIb6VS8fF+JBR8VgLYsyKF/fW0hB2MtFyZKBfogEE0TlXGnqKsS8ClKu8GdfoiDkXa6XGGTxiHkru3BBlP8b0pk7GLnWpBP6tuMSa3xnmITBOZtSLnOSi7AE2V8jfyUQcaaotCOHDAKstUb/aEHWqPlURpAjx6G5daB1hfNEGQLv4ShXq8H3Mvq2kZxu21QeM3Tmdcjk1Yijvve+B2KTc+pSnxGbP+Vkr9F+BrIffzwxjzhPokQn9oyvpmK9UsUsbQXUjjCjmgQh/kABfWISdwhXfKENYPlOU78p5XMTv/xbKNibthakXlRNkunRCH5Yv/47SOzemGG5WsCN94AL8NT78ohxwpozv8/b8xynjGA6OM/o8k8l5KoZhgPImxVcwOUHNV+uo/qHrD1/nzMl41B15uiBf6AdsHDi1HDggo6CJQDwGa06nHe4dMhB4iIb7A1wKhQeXpniPzJdGuWf45S9/uX3wAx9ob37zW9q73vHOGCxMViYBI5A2M2hZmAnDBx3nNGfCEHbfy8+GRnHQOPqw03JAsgBnW9g1T09hHIkjT6ajU3awqf8oGsjBnOPFn5njU220DXm3L+dDCaduONle9tKfCT8GkvpjwxS8Ul4NfbnyB09ixZ94kZYcSUIelZvL9z6/+689r93x6U/pxH2uzWpy33DqhrZ67nSbXZau6ZtuIebbl35Nhvah39CP8sTY7vqcWvkdx1kMfbQjjRT10hYWmtG7jZJ9Vv2cpwzlk37i3q3ycmKc1uK6T3xWVjfbJW1gZpeOtsPHb2wzh46psIy8Fu2oNNpkaNzGZoY2p/OfA9mHPTa38+lpdMSlfMbrvDY8PJSDDjkhvPnNb22f+tSnY2zwXidjlcv6vALCvUW0SXmvIdm/WRf+HHcq3FUd/d7lYZPBOKrlgBdR4oHTcE3MX34RhjmQhlU8NJKyPuoVf+VJ3pRNedD1ttpNO6gnjFfcJshbBMRRBgM8RLRj5MLb/HvZq4yVahoGj3LUZZg36chD/eRhnYGojyz4OV3y+cjPf+7z8ZoIn7GLNUN50G/+dmfqAhdQlvFLe2l7fnQ+2z1C34yEZLFcgANVxBGgLdKz22bUMGVr+etBzT8ykCCVl40BWVFW5kpH7miRTGY70jvXqOGxtFgwspOzozMdf6LnH6Ro5wlSsv2Gw8mvyzegHt2gFXamZdxesIE0hrz6duxMU9/KjYiIB85jMPGMKNfpHb4MtM319TB8pB09erTNa7EkzAA8fPhw3DfgfiKfleLBG55K/YxOjOfOnQ/D6s9UeTJYttjhKc6DhXFR0zNO+bQ4OAxG+T0+uvxE5wRikvCbjXNx34VXJ5IvKTmYMY69gTRvXNqfu2lkqwaSvPzwLDz4fNZPvuTFMRktX/+0svujawvjq6vCBhIp+RvRkmNuab5d1WT+ju/5nvaxD34wTnCXN7fa/OJi2+ZLKlokaS/8ZrTrjxON9M8rGHH5q7snFDqWzPEDznLjXTUZL4wjZaNGxlPIhZlGKC2W8qAjyiMZO2jOnNxPnJ7VSUpGeeXSRvzI8fLho+34jTe3qaWDSs/8QZ3Tw+3u0v4LQT0e7eIEFxs+tYdFnwdHFhcX2h2f/0J77Wtf186fvyCDOBfx5Oe9XE6cPAlaN6nZx72BC73GmOrzVLcaR8dV1Hj7R3GSMx7+4Z/UST2IQl2M9TB0Gn/KLBUzqiClK1M8wRonr7zvbQNpuZEJstzE2bUfsAm0fBUjGQXym4/5mshj16jplgs/cjJnbeBWVtiQb7XPf/6Odv7chXb0yLEweOTlVMxGkU0MYYAMflaBuRk/V6dTvqTVf/QkYlGMAUm/WWMlrnNZj2JNUoZJ7TeqrqruRm7Pml7M+krcDgNJbK3QBtNxI9cLoJswTC88DOKG8XHZqYtPys7o8/X8nd77RbSiA2G7JneOeZoMe2tcxW7xPVI+4LyuYy8CXOKLj4rvIgNhJrD9EJeNPLFYYDlZ8N4ihpBfNODbi5wY+QkpfnT4TW96U/vIRz4S30blaze+v4GRSX75Qn/GVUqDST2ZPuwnBrDStEjgmiwrIy9cgYnBgkHYJ0cmWRi5GOjKRxEVZ8GpBjJPlgnyMe6QK3e40o3K46cOTpCU/87vfG57wfN/OCZhnNpUbmggWZDDVf9FDdQfcuSIpiZ8yHeZrwnN5UcQvvs7vqO9913vjm7nM3XT83OxGFxRv7AgRLsk3+Vt3hkjW54gqRbZqSf+KI77yKxb7Bu6vUOAUwd9O83JRBxCr6Fb2jKlXbTaIuO4f3q2bV090C7qtBU/bnzyZDt0462t8fJ/1EUbs71Zb4d9uVj2skTovwjioRK1NS6Hamzkx+85Vc22Syvr7TWveV37whe+1JZl8NEVhpJFOh4Ok5HxWMkxtpOAXRBjiP7o/DS+jluT54GBv6ZDLK7xoA2DQXwiXvrOdJfvOlZGEUNOXdwu4AlWNqeAdkOuz/IYw3CF58cwDzIYVRfE13pmVC/6d/scD1GGh/Hwk8ZaARGOuavxybqDEeTJd65OLS4txMacfMxz+pW2Up4H/mgn7UZvnregyguoI1zrr0MYtAJJ3fkSLjdEjR/L0xUf1TfIN/XCF71kz0us30oDOQlxnRl3VC79JonZxTtuPD3+lbDz0uHudFMdBCDj090Ne6UlcvA4n/1DMuy3i4HEUOY/xYsyLIOkf5xEWNz57TtulKvXYlDxS98xuPSf31zkxvrRo8fa448/3t7xjnfE10Zuu+2TEX7ooYfiKVXADXb6lM734LQ/w/RHLhqEuYcwyTimAZRB6wwZlPEM2b5PFR18SGdycHJk4sCXycOHAgATgUnVG0dPnJRnVLd4Mzm5bxm/1ddNbspsySixaP7gD/1X7Qe+//tGBjLGgspG/49kyzaFgGEwWPAUVn36G6A2xvf+2EVnGpbs6U97uk7ht7dVnWL4fmVMfPUN752x31E1QeymeZFdLctTHzoOfbARCFaJTg50xH3BA2LC6yOcVGMHjz5UN/eS+JbqVbWbHzXeUh+cvbjRZmU8Tt50c5s7eZOs60y7srEtAfJ0nfzTGQEhw+3+DNP/M4L7qzwowufkuK+8vs79XDY90/HboW95y1tjbDMG4z09xoz0gMryw+TZ93XxhkCOPys5sXMNyLDj7J8UdlmT/vA/+oUH1WJcdq5PpozjHHfIkbIxZzY3deIvBpI5gQvcBoiyYFTnAJ4f2UzSxwm9keb0nMvIlXFxlaPjXXXTrwdqn9qDLGzMvTkHtI201dVLMQe2tVZxmuQjA4cPHdH4vhynRDbHvkzrMsjgWxFug90gdGe/qN72qESuISwfsB53hdj07dnpTr3wxWkgQSoqOwTUsBU3cr3QdALuSO9cg8qGccAG0iBL5eEi6c9w71ega/soLAwH8m4EJsVVTIobRyeAMORlqmnVH+EBe+dxAm2BGGQMQNIxMhALBfcP0e3Xvva1+L1FfmKKr8Bw34wFhB0eZdh1c9JkgjDIcxeXPwlkpEzjO2cWKpBpvbAKxb9Y5LXgOt3jAnigASYFiwCE3CSxoPGiOvm8yNk4kk51w3qRH/nyCzoyGHHvb19O3s5A/vgLf6z9le/6DuXJXS7peQ8SPv0igLOfuiLY1RNpXTp5u38Rp920FCZDdEM7vnxQu+a725mz56INXNqeU9viIRyNCX5tPRuBzPojvmwK0G9sfjo/ccE+atCCyINP3XIQp47LW02HJfFTGRmQy3K5pLq2ebWt6qQ1u7Tcjp26uU3xsXFOjDK8+5Aj7j2m2DsQBlJMw1V/Tcrznwk8GOaThj88z4nkvnsfbL/7u6/UBu9MvGt79uz5GK+c1ulr+or7eFPSd46f3IQB0qCcN7nIA8dDgPzDS6zEVX61DOS8UV4O4yvuQUr3pHk5QJTkn/OJqwJOZHxjIJmbpNlApuEfbw/zpsr3RGGe8DAf4LblfBvXm4n8yAWQx2HkpQxzjTnLU+PuE9al++67L06UbBbIg/E8ePBgrDl+hYQrLZSljOs3iNOf8DvNOXbm1Z8uirRhekVND39R51h88e8wkPrbuYlvhYF0haDGg/pUFSCZPD05vg+PpatoDde8dUDYbzKKN1DTwDC8E73soNbhskO/XUjdEWGQaei1rzOeVFQfhAEQ+eGUFW6SP/Rwu/eee+IHid/61re2r3/967ErY7FhMaHNo0l3ZV98N5VJCRjIuetjR8fL5ZzIcrEALNx18WA05UMjyJayk5aLhPKSPxb9lL1fsPKyKvXlZVUmV2RJHnLJawOZxrF7sKVTQ/jjRI0suTvPE6SMrvhST+pnQzy220//zE+1b3v2M8NA7n6JtXNVNieK/pAedXVhu5JvS6fFqYUFNVaGR3Ut3/yUNqO0lYsXNOnXQ/Zon+pkUPIAzuUrW2o7emQRTd3s289DSdIrJCN2mfpVS+yE1W4bxxgZCse9LGTQxmBbp8YNGcD1bcWh77nFduqWp7b9i8uqc6pd3pRxPaAFLR7KaW1NpzF0YLhFaRhFESE9jBL+8yOfVmQDk1cU0OHpx89pPL+9/eVffjziGaNc6iONDVJu+nIhy/GSAyr02xEgnrEFHOfxnWU5ofX32SfB43/IGze0SP1EeLVlngTvrMMbtLCP0adcKdmOy460g7lhYjxHriifBqwaONcNSAeOm5THIM5EuaoTHvaKzVK2Jog5g9wQl0IxcvnQDfrI+66E4YPMearn4an8ZvPhw0dCFm7rPKQ1inWH+8mcJrmPzNzjVhB5PT5DfUH608kKMT8irgP5pJ2UVHODed1LTp9keZPjkpxHCJ5JnnEsbyaH/7MYyCFIG+XrBizI+D4dit33KG1n+m4GctLArmR4Aa1xYDgAd0fmA9fK6/TqZlcnMr7nQZiBRFsgBiPGgadT77jjjnix/41veH279957Y7IxYBmkyO6dJ4Yj25I68UTclgGFDwswYcfDg/z0O2HLCgvrBFi/+QRfTwAeJuLYdfrEGwu+4ikb4bjnmAYSlwUndSAZuqFR9cKChlxxgtTiOauTGxOW9vse5M/87E+3Zz7jaTH58qlRySlmycfjuXPVJiadn4bjX4QjNV1484g7oatrWpx1ipH1a0dvvbU9/dSpdvrM6fbIo4/Ek8Us3NTLKWhqWpM32qQ2iynqi++jyn/lMhNQi2W8R5sLVL7u0U3XTgAu3+1jUyFjuqmya9vKKf/CoePt8PFT7QAP42jzgIHcr00OpTfj6zL88HR3ibUg+dKPInTgiv4LgVcPLpznaWuexOY9vKn22c/eEb8UQ0fwKgHGkasfGEgus+b4ySsQcQ+wG5cek6HvGFMey9nG6N8uHeDiJR9w+nA813iHO4/Kqyxp3QkyHsDCZdMY8ylPSWx+fFpDZgwk7eLKDvMAolzKlPJRznPQBIZ5IMpCNR/Y1jwHjkNnvV4whrQp+VWe2QbPtf4LV5SNjbriedbBvHDJwzrC1Ssexjlx4kRcxbr77rt1qrxf+a7Eptxtok9Zr6hfEVH3EClRL7/DIauiskeuDbdtiOz5nXD+qReXT82lkvsOSYV7YemFTDf92C/HA/wmylPRMA7XefUn/CDjUzAr3TsMl6ValyePuI14mmrYcINxK1Gf/bWzK/q8O/mUKgJDGTyoPFCjDQJxcYlBg4WFAT2z6FMm82LMclCyQLNYYFy4lMq3UTk1clPcLwJ3YgUsG/y5d1n71I+fo0jqgz8gL0R6KFlARiY+YbfJkyYvFyqPBj11kQb5UjB5fFk366DdPR8Q+uvKSuIoxyTKCSSZdHJI2dFlygEfFh/uWzEheQqODwxc1EmOE+Tc3Gz7hb/+8+3mm24IXnzkAP6qOeoe3XsMXvpLHEY0xSOiG4Fdumha8lM+/sdj6cocehdftfGm48cl03R75LFH2sWVizLaLHr742TJBtBPrmIc2bCrBZ0OVJcc5GSjwCLKrj0/X8fc0QKnvFenZuJj4xdlnC/rBHrw2A3tyAmM46FelmiT/HKzf1SXYmgLlK2xq5jID+w+OaROd/Kgb8G10ulL7qEvLfGJs33t3LmVeDDn4YceUbkpGRLu0/WvGqA3CCMT41v9YV7Rz6rL85iw5zLxzgfMx3PDsJ+8lK1hiPCIVJ7+ShV2cZIVuRxm/Yp5FSe15JkP6OTDLzYq9BlpVV78rndIxjBuJJsIwNt+XOai42Kuhc56fTgv/CyLQRzpyApoF1kYq+gxRcjTJ/nyhMh8uRrPQNxzz73t8cdOx6XXxcWlmHPr6l9uTzCfyc+BgPR9Ghf8wghrVF5Fyc0i9bBeQtTHfXqDOi2/UXUDqh8M3480uf1TL/qJJ/mah/Lh381AGlaqMfSzHtcyOO4oqJ4g0+39wE9BVgK1s+2CmgdU/yTslu54y2eYv9MxbsjCRPDAAgwcTlWcOjAkpLEzIy+7LPTLk6gMQtIeefiR9r73vS/uM/L7i8TzsXDfgwTDzkcGoojv03r5KlFv6qyfKEFdfqP34+bArQMrB26eSutk9HjZgVHZNNDwpKyzwgN+uYnI+5i8J5eLiiYPi72Iezp8XIByv/zLL28nTxxTuhYwTpHU73ZjRAJZwVCkzCdXAzPGZsQlSFOPdxEdHxbw2bl2WLvlE8eOtTXtmO974D5N/M127MjR0P/6ak78OFXo9Mclq/zggxaRGB/72hwnThaTKzIEauvovuP0XDt3cbVdWNXCMb/cjpy6OU6O++YWJQeysABJ1pGUifGlrRN55NZxMl7uWw10PhyXFetx+W1ZRnJNa8mB9ta3vqN99vbPxW8+8sAOi6PHr+mKdOTxxiKfC3Veraj1ESbN4Umom8c67g3ijMo75BDFRkQyMFgir9yUK/Oja8JsfvAjz6b6n/GKn3HMGIcqf8uRPHaGaxuJw60EnL/yNIgjOtevTJ8E8wLmB7kez+vQR9cnyhlEdRnHVZV8loGfyOP7rly9Yj7cdPPNsbnlG8+cSCHWzPg2snTDmritjTMPNsELPy5rBGsBHyBQ7cF7Etx2MMm/W0mnX9NAWgE7qYvvqsC/F5w+dOUZi8ObbsZVAxTxCjsdkhTpDgZFdl7P13D6k8VOXn1cdU0MfGShU+l4dsRpCLIT+Pjv+upa24qdk3ZhGl98JBhOJ44db/fdc197z7vf0/74j/5IC8ftSr/SFjWItjcvt3Nnz2kQsUAWxJGE0kn9oEA/vVw9cdpIok898Dk5cupxeec3n4Qmmbxp3HJykIc2e2fM127qmIpPQ1m+fZpUOjnpb+gky+ekxHV9KVdesuKyKvcffbpGujxNMHHSQP7dv/vftkMHuZRDua6dbrsNW9eGqGIMVNw7jC8jfP4TBUWSKeK4x3rwYJtRPD8ke/HCiozlWvQVvx0ZnwYkoyY0904OyDiiI1TDISQmvxaDTe2aMY7soHkoB8N4cW2rXZ2eb0cxjjfd2vbxGof6J40jvdAjl+G+l0xG+vnrUjX1W4/sw3GMFie5nAq5HK3mt2/cdXd79atf286cPqN5onERJ270pbyQWoee+svxOY/S32/E8dc6RmO6UIyFoOpPIt3Izdp4usEwZnxFTQoEX/3Lup23k6UzkNta4PkCEJsk5Ia/5wr53RbLCWrdybMiezrb0VM2n7zjRBpupqeBH+ap5Pzm67UiLyHnvXTS4RebGZopvshJvkzLdYEwBo8PBPAe9qOPPtLOnT+njf7hdurUDTEWzstw8tQ4r/kQjneEqZPNIu1iHCC74ngCnh9yZhKlmWSzIjk6clxNq26Q/Mi4G13TQObCSeYM9276i/0ag/MatWz1M8hq2Mrt48IZxdGhYwNc/xyu+YZk7Ax3HsGT6loY55tlxnmO1wtfDABhTo3skpgQgNcwuHnNKZLBw06LCfOVr3wlTotcTuWpVK7lUw6w+0JxfBiAn/upkDbG6je5H01GDuJxmT3R8TNhaxo1AC8CvKZSJzVGi52dJz2TKMt1kNzkjTiV5dKTT48Zb1nSZZLAh5v7TJL4ZFUsLBnH+pC7cR4c2FS90+2/++/+bpudYQKrHbsayJy8/EMOkFJGTPr1B01UOD5J5ZgAtEkbnH1qw9zykk6OxyX3pnbKD8jobcdGA30wu69Kfi67MY75fNz+A/vjKgJ9n6dk7kJOtU0tBJc2tAlaWWuzS4fiNxwPy0C2Ge6F5uWsWDCQp8Ci7YY+zSX3yv2tQ46XHhnmhM8XntbiZP1nf/aGdtsnPqX+RarcENH/WTQXM4wkC66No40IiDEleLMF7QbL4/XOY9I8DJ/sIOqqFJfP1Y+cJEfzLuSEd+ZHYhDDRHJjIDlB+t6pDWSMD8EyU5a0Khc0RFTVwXko4zlZsbN8ym0Z94LL4kbb7XbtNvCjU9SKP9vIVaBsO+sfT7Ti5wEebklw+ZU+i/vMWjv8hD3riL8k5vrQCa5aF7dXhjOA+kwOV3eI3eIBadd1gjQI927n7wScVNF4/nRNVrL+jKUx4OyPdDox3C7PIJ0uquFRvgEZwzD8nyjG+Y6XH0/LyUpbfZKEAKdJjN6xY/wqdy6O7MDuuuuueCL1ne98V/vyl78SP07MoIAYOOyq+bA3/EmLB1GoqzuhuF7LwGkLI+i68x5c5k3KvHZH/i6Nfs14l8s401Z8LzX7s54cqRcuyJ2Fclc7Pk7kj4UsFzTQVS9kPrJn/Skzkw3++W6c2iQjiDHKyzLr0ufR9jd/9RVakNIQwS/K8y/cbAOLcyDqU7yMXLj7ZKQYc1F/LiDBo8tapYebtKCDHKc9LQLqm306DU0vH2rLMt4z+2faY48+rn6+1Lbi/T4+Ss2OWwaRhzQ2VmMhgGc8jCN5ty/va6ub2zKO221FVnL+4NF24uantkM6OYZxlJo0VFS5Fk8kCPnHoSU7ZOvdScgWTU77TwOPmR6Mz/wqzhe/8KX2pje9Nb5fy4M5XEbngRz6yX0IbCCjb7q4fuz0YYjw0FBYBog0bxArKOc8nq/EmT9uxGP1JAfcGScxv0bjK/N0RUYGko0QJ0g2dPBhfmA0vGFmvQAxtkXIMKx7HJlWCVDOqPHAaUQpRX9qn4zDehhixE/zpl6Fyqs26ADOOTdzDcjfj2TDg59+jzaLz/0PPtTuuffetrq21pYWeSXkkIZ3jgtAP3kDzef9OGFSP2F/KrLCMkd6l6/G2x+umqHYif9QzZO/B+mBEIM14Upr3hwk6Q4p8g0MXkR16YlsZF+uzwsYkn3ZjAPmP4wfhi0zqPGTMCwLCDquuibk8ODHwDFBAHHskHhAgcWdr+TzDiOfg+N1DR7wIC8GB8PDIGOgbGihhQ+8OXUy6aIuNFHqNdUTXMalXp1u/070cS7nfOjMCw+7YbfRcuauOyc3aaFjjUTr2i59yyVW31+AP/0bKV27OFEzOfj2Jry4ob+wsKRhkx+5zssrl6XHFYU327d927Pby172s9dtIEkPNx15yniIv84vwKvzGvFVG/6xgVC749KnLBgPRx09cbLNK+7ShYvtscce0YlxIxbKbbn79rFjno8TZizSEmRtfUsnxtW2vnW5zSwst0NHT7Qbbn1GWzx2UkcZbThkgLd0AuXUFa9HDIUJg9jrtnehHZkDk2O/tej7O9GPA/2Rvtgo/uEf/HE86cg4WV/baktLy+3MmTPR/zn2spwNpNcBNhgei57zANdhxiRE2HF9vr5/a3xF1NtRTe9aEQ96oMngTQ9EvqzL45j3IPHHRo775RrzpDNvPMeB58EkOcbq7uSJy5xdm3DtN8zL8W5Dxilf9MF4/1SQv6KGwx+/15n8U8fjstNftJm8rHfk4+ldTtAzc3la5NeDWOsefPDB+NoX4GP06ITNA3wBulFPF/7yhzgpE3UMaUwWhasLOP3vhes2kDvRxavTh0g+4x0zKQ4XCz6ePm7caPxYetcBpvqQDrBShmQMw/CvGOatcNg8Mpzla96a7p0PLmE6nIHCoOHSAl+e4DLq2972tvbAAw9E28nLbgs/k4dLqutrvFCdZRkopHHJNb5G0RnHcb0ZvWFK9LINywSFQUh/5Gbh73RsxEBVt8elUREyQjlBuEeYn82iTD8owwkQl8R9N17P6J/wtYGkuuTRGVrJkQtd3vPg3hS/RMAlGJ4Y5dFyHlt/3vN+qD3/+T8c9/W+KQNpeUkgLuIheCQY+cRsSRnxxB3ykpo3EZs6qy0dP9aOzMjIb2+2lYvn2+qlCyrER+a1kZjh1Kndscquq795YIX7jktHjreTN97Sjt74lHbg4GHNUk7jbATEnaeHVY8R4nWGcdSGkWQpL8j0PkyOLPufFn3/pzuO/E3Bv/zLv2zvftd7Y8xv6vQcH08QeP8xroxI9/QTPPg6C+2KflUSn/izURmOOcdVijFA4Q4e20MyXAbYNX8Wa8+BUfNGG8HkYwPJsObUiEFY3+C92Xwil/mMkbQRqKjtcN3A8aCu11VW8jhfbbuRPOUhj8f8BFQZKnr+nkfWHeFgHGHWAuYq0bQVApwk6ev82lR+do61kU0Rt5e49Mon6yz7fp61EL/aLtwUfTyuusYwbKhk59sJyjwhA5nhzsWygWIga7rJHTOMc/wkA+k8uDTBaVku/cbQQAKHKxnDMEqgBXyKDIznRXnjZaub2Klg1wEx8JnAoWz5MTgPPHB/e/e739v+6I/+uH3iE5+InTMGk7ritBSnijSOq5fW40siDB4mFztm/KRlGdfHBEMW+s9uXmICHiBeENLfy9nrO8M9usUoouDBYMxFCZ5sWDzws325k2TAw5P2BEYGhiFJ2Sy/rTawWADKcIkGUB98WDT5+agFnRxZOHmy8dLaWqzw+7WwXN5aj1c5Vi5caHzX80ef/yPtr37f96osuleboj20qhsn3YRO5NgK4ES+1JPDUXgMoxzhQgeUh++mRgE2QrhqewwsLQ7TJ060k4ePxVd3Hj97vvETXZf3TbdHT19oV6fn2sV1GchtbZ6WD7cTtzyjHb/1aW368PHWpllMDsRvcvJQAh8YQN8sOFyOz6+zAEtkEO7kGSBkCzexM8d/aqRcMRxl/NDJK3/vNXEvngc3WDSXlpfiV+yXlha18eASfrYvxl19b3SwVjHeQG7gcnxN8jMmIfxcqgcxNjrq50KOScKOg+JXeNQO7r9zH4y+AJGuePjSxsjbrY+MmjCQm7zi4Xc5c8Oc475/IM5wHqP6yQtVHRi1rZa9tinL0U6tTcxPFuFdiPZAtGCSIU2exOOiZ2JTbteXz1wciCsFPK1KW1kvSI+ftEM2FYwnV5XGifLc2bPxSyFHeRJc+mW9i99OlR8x4BwfCaBCIviflY+5lsFxQ7AaRVrcotrp7vvf/um/iJJuUJ4YkqnDRo2HAa4XwLG04rpjUEodZMZUp3THMxl6vyh+ay39tbN90qCT3fideXKx3gv8jl7eZGcgi0b1w5PHJZK/lZ3v/+UEJ25WizT3klyXL3/OzsxHHAOCziWOywef/OSn2sc//rF4gCN0V/Q7GTkB3EYDfoA64EM/cZLCzV+16G9oO+/QBd38DRA/ypPVhkH2BGbCYZS5HOLJu3TwUOiEPF5MgB+iQG7yWn7K4IcHvK+UhxXyUnTezAfwu8xEFShO23iYY0qL2vQUp1TxurzR5hdm2qMPPxQv5v/z3/in7UUv/jEZ0tV25Mih5BX3FXNcu33Wa2zto+8T3XAcIeSVyykXOflZK3IzsRgbwY0MCMjNQcZbhOXnfssB5WAjQ3U6RT5y3z3xGS4ynTx5sm1KT4e0Uz5+/ESblmGIL/Wg/CuWU/xCRuLEsy6IMpTBn2TqNOIzdyXfEGb9LUb2cd/XgPFw/vzFeCVpZWU1NjpgdZV5MtX+2W/8y/bA/Q/G1RPmSj090nfMHY8HeDGuPP7YBOEC14kLOd7j0SDeRD4e+vL4Tv7Jh4fACPMbrB43o/GDgZR++Zxgzr1cd3AZ9uYB9ikC3si9tnZJJyNeabgUeYjHeLABZOwHb8Ey24ibd5XddeLfC9RxPUCekLubb5bF63tODOrt1kHYSgcYWMIxv/hpDcYd468DPM3LdcDTbQNcBeKAEu85ys1L1jn/MarPec5z2vd8z/e0m266KfRFuxkDa5sytvyc3QEJo7nH2kRdjBn4cyk315S+bv3p/cSLtOUiWoRu8aehx40TZDSwa8TOE0Y/wGq8/oafihwPsszO8JCMzs6VtH6AEO4N4bjhI19fZpz6PBkGdoHjec9MISLkl0ZEeZLMAYj6NjfWxUsnBO77KI6HaeLJOi1gxK9cvBjl2BHZSORlhH3xHuMtt9wS9xTf9a53t7e97e3ttttuC0OJfEtLB7VrYgBS126USHkS+E1MZOejr7LjUwfIUvVgyrzpJ/swPuGNQvLiFQq/TsHAyZvsM/HUGZc9vcCQPwdgLkD9BEauHHTwSQPJp/NqX+PPfPjhySPe8PGCicEknrpnNRG48nJVkyFl22qveMWvtCNHD0d6z69vO5RIOWNSV5BcaI1J5kvGkoXoKKF2MVbY3RIXkCd+pzEuucGbzYvy8eUd7iHKuC8dPdVuec53tFue9dx25KZb2vGbb23LOl1e1unwihaXKX7cmEfnmXcqj/piDqJTBWLtoQ1UytzANY0wFtgbTyDr9WFcn+iB0wMbWXQxI//Fi2txcvrIhz/W3v/+D+rkmJ/rU9bUs9rH3OIKAP1ax50XV4BeSGOMUQ+Ev4ZzDOwOLgF67BqUQ1bqyZfTy3oS9/Q1zyInyss6Rnn4R76OeBUBQw64R86ina94YPSvtvn5pZinNmS1HYx3eBhOA46vde1G1wXNK/6pB0SUSzf9pMsXKurCYSgVHeOzy0A0XsFy2jUsT9WZ4TTKEJ/zfDrWS35wgVQMpPUwPz/bttRHWxob+7Uecd9SCXFLivWFMeaxYL6deAWKUb01j4E8Uz/xkp8eGcikocAZbzgf8RmBhsQUhYVOU3E1jnC4XXpQKFSkiRCblsgk3jHpRV183HNEiZGmAajBFnk68ifEYnB2rv0pJ0V3uuHX/1BIyExcRIWb+UTa0aJWdobohgnFgCYnk2hhgQ+H581ndjtcEs13dviSxHp705ve3D7wgQ/q5PjJkWHk4Rp2ypw24b0XRrJ2/tq2DI+fcE0MLk/8Gm8yaNOkeItFW+HNAsWEjUVDfNkE8OFoFhA/KAAZNpCWy2nwMMGLr9QAy5njQuDyqOLQMXlzZ8fEyU0Iv7uIkZ6bPdDWdfKgPor/vb/3a8rT4pHxfBAiG7KzjV288mJzPCKdasyovzFMfJAhLvcxZFn0YjCrjApw2AtS1FWNz9VtfptRi7qM7wGNjcv7LrcNxV3RaY8PF2wrzGLJjwXzkJJa2g6w0UAXEj7ua0k3cX9V7YyGMQ9ULxv0uOelf/lbgyONRbZoAHS9eCJ5rwuWJhF9rEVueztPDhpRGjfT7f77H2qvfc3r2r33cnshH1yzkYi2q889fkyGxxP5GZceO46vfnjZaFbDiR/A1nGU8ZzhiESNjDXiAa6lsDwk1Tr557SA0tl8X9U45pddbCAZr5Tj9FgNpIF8yO66QeXr+q6Fa+Xp08Ubb+iBcF9ulCXWbYc7WTpnKM+YDjo4HZe2Q4yN0HcH95HBqRBDh974ZB0/6YeR5P4kUzDel1SeTa7cKT+6dH/Ax/0Mav0jV0SzIoZ6aT/hLm6HgeyyjmCDOcYU15eoOg0N0wH+2ngwTLfrvES5gZAfGzZhHGu6DWT4S7xpiJqG5AzU7PikLJGTheIjA6J/LNIMWl78zk+yqQM0Qc+fPxfGkY7kpVd2L/wWI5+D+9jHPh5PZ/m4z/GfTuPLKnQ+C2CVaTcC9o90EfGZ5rhKtexuqBuiMXTFKI+8uZPvL33SVh4aQmMY6VpnIscFSDly8MMjF8pcEOPSitzRwqRyDOzL6hfy+9ub1IHu+GYnekRuDNfCPO/RXdDis95uuumG9rf/9t+KPmV3ST17GUi6MLqxYBBUONuPIade5CQOxMTUSWBLu6dLa6vtrnu+0T74kQ+1j9/2iXbm3Nl4So+25KVDLYaSHa3E5VrJMavJzVlkH8afxTDaLx2iy04n6JcvtSB3GHK5yBzTnrGJO0DETUqYhOvNd93o+93w5w256sKj+/Pz0+1P//SN7X3v+3M1gX533/djBBfdebGk/c5jZHougMP+teux5nDlBwhSF4C/xyJ6d/0uA4gPt4ur9UdeBWt+5o1WibiPnPcf87cQqZ56/NF9CB7IgGsCdoHjh/l2o2vlM+xXbLjhG+WxztwuacHZugk0Ki+31w35nLGH+ULM6Spj6FBEn0C50e2NJg/jcdBgPcU48vzB9EzOS+YZ/e3nITzv4ItbyXGjFnX1uh4jvsXa+TuMN6guoDAduV5ZOqWNpe3hDkF8JRa0Go4HLUp4mK7UsbDpejBSzugMkeiL86I6JyYtjlP5Ey+bG3wTMh/RpoOmpxnk0/GDrkx07i994AMfiMnP/UYmO+W434KB5VISxhEZMTKecLvBnVn9JsLwxM+AIGwCDCyXnYTgM9DfCJ0X2WNTwKIuP7zTUHGCm477BYwR4sd5pD494OCBLrz4IS+GVhnCDwEWnMgrYqOxtZmXmagLA8WXeWJXH//4Tuq+trG+1lYuXWzPf/6PtBe96EUyLjluwJ4GMp1w+9jOVST+yB/9180DHpjRaQDaiE3P/vbAvfe2r915Zzuj3e2U8k6rzJom8kP33deWlhfb8vJSPHDCAwnci5rhkrT0tSaZ5zSGNrUJWF25pHGxLkMpPavtjAsMpZaJ0D2fn+P0yO9CSphwLTdupVEbogEDGmJS3DcFJOjBuM97Q2wQeGXnavv4xz/VXv9nb4x7krHRURHGBf3uMeZTle/pQ6RBjB/yMz6oz/E13a7ng3k4bKpXPyBAOZ5Kpo7o/wrJa16ZlvNvFB5vvkC6HM1TTpDoIk+9jGlux/QfK698INpgmRxHuOa5FtBhzT8k6sDtkf7xdb/z5LZM6NokxArc8Rrnk7D8gLomubV8JdLd1/BhzfGY4GnX+x94oG1rgzqnjfqRw0cav5e7zutxXJEQa8LiFIco/BDvUOZvyIpYc9Qv5I1fKkKeIIST7MjxT//5bxIcgQFtpJAprGHh/RBAvYfjfDV/VRBwecfXDiSOaFzH8eAJGOXhEmvnh9TMsTA0hONqOm6aRU0mP9QgNxbGkodLevxcC4sWPzY8P89vKvLwDb9tdqmtrXL/ZDV2NJwUeSqVL9/w+gWXAvJlfk4fuasBHpTwYa3dC5RxfoBbCWMNf+vMeTywrF/H73DVvxPRbXzgkQayf5gGww5xmtuIJ25zMbMMObDToGZZFpu874iffMgcbVPY8me+/I25TYyC8vNQDmlTU2mUp2cW0tXOm3vz0weutJWLZ9vp04+1f/JP/rf2sp/7WeX1hmG8raYExodZwBhQekYSDNhAqkDb1qknfqxak0oCtiuSi/sc9Pfdd9/VZufn2sGl5Ta3wIv88NwXXwvhS0foiYcIYjIKPNTAzpZXfFbOX2jvfvs72+c/+9l2t4zsM5/5zPbSn3tZe8GP/Wg7dPykJq1OldxkFbRUtg3pFNMZk7uTFK679GDfls4NZLeOYzcGTxD0N4tougYPVGhTofk1MzMlnT3efv3Xf73de8/97dChI41v1nJ/mUWP/qZ/bCwYw+jKY5gwvD2uGJteHyqcZ5LfqOOAeMKQxzD3umu80xgD+A3GuctEvE7JyNlDfq0rVzRPVi6djxMQT7EyRtnwHTx4dLTwUx9l4YNLG9EF8ZZ9vO69N8AAvnvBvM2fE3DyTL3iZ1MXeVpeQXKbgGZmuFWOys/xDoNRXZ2bc3W8H92/rJ884EU6cw6XMOAZj4OHl9tNt9zSvu3bvi0e4kGnlKNe/IwpylBHjKNu42zwmU/r2oRclnvfP/ln/zKkHEV098/SnwbS/jHXihkYSKeDYdioAyqE7vzE63/nZkOGBpKNjdOivLrIZZ0HDDvIqOG08Wkg3U5xCdcbhTnt8Lh8uq2TY34DdDp2vvfec1978KEH2p133tEeefShGPjUOSJNFHaL3G/Mzs5OIM3y48+HbHZHHeBuXyV+8aIuKAD+8GagWC8AdxhGJqPG20AywOCD4YIn7WfRp10YSL4diq7g63YhBwuHJzDl/XFmt99yUMKLQNaV9WxrplKOF+4jnwwl+WZmF+MSCpcrZ+LnpFbbpRUZG02e173ute2Zz3q68udDU/RttkWuRgr+ugG8LgOJStmRahED9375K/G1owfvu7/d8/W72tNvvlkMdFJR/hkZymPayd54y83t1ltvbbPHjrWN06fbvTpJ8pFmxsPDDz8cP1V27wP3R/swqpcuXQr5CS8sLrVnf/tz2o+/6IXtv/qhH2rzMrwLRw6P5NzQRoVTD8/Qajq3adoVkiXIY9Q2jfLUDEZl8KTRG0a7IDfYU9rVX25nz55rb37zW9vvv+o1ER/34mmL/PQ9m0zGjBdM/B4vuHX8ONxf9uvrxTWZR6UYEwJufOw6xle/fsSaxKZGcdtbOaecFpukAowH+aCA5n2tJ54o1/i7rDF0SZvp/Cmo9VjXMIwYSOYU5XPe9EaP9nluEA9cj/PW9WESRnLtAfiPXPVFopbrdFgMpNd934uviLwdgZHuOtR0iDa6/eSzzMwH/OgMXTBeyMN8wX/8+PH2wEMPxlznp7We+tSntqc87WmxMUWn5g8P6oAwkJaFtLVLq8GTuiD8xDvPNV/zuF4DuSO9cxHOggLiIeJx9zKQmd7zC1K6/eBAJ6/zQ65rrKGdW3FFk4sJFidIgfy5I+p4yWVny5dbZrVQs+v/2tfual/4whfiw8pnzp7WDveiDg15UkPBTHI6gtc86FTK54TPQQDgTUdAT8RAAsqOtVWiOw/10wbqd7jWOSwL5eWvcR1FWhaLdBYvfkoK3gw8TsaQDSRtMz/y0G6fOMmf5fNk6HyA9vPeE/JbVxjI4KNTGHH5w8IM8Py+KwbSJ8gpjb2p/Zvt4oXTkfctb32TdpfLIfPy8mKW79R3PQaya3JvHElgaKgdvLLxsQ99uP3O7/xOu/0zn2lL8wuiubb/0kb8cDJtzf7M97hwiTN4iId2EAfFRNUizLtfPIUHkC8+GKDNxNTMdFtcXmr/5Df+eXvqM5/Rjt58U8pKh0efavGW/0BZoHIUp9hGajrbNmrTEM70TSEXFjDWbgnFeNzcuNo+97k72q//L/+r+uZQ/IbpysqldvTYidF4pd/oM8LWFXH4iWccgWpQ8pWmvk5ciDTAWBnGAY9DG0hAHuohzIvp0Yd0XAfi49K28gFc1g9kgQKdgTR43QgDeVXzBAPJ4o7MGEgW9sXFQ6P2Wj7qpS7Cdp3mehyHLvZClWUS4FfbUw1ktFdxbAKADWRsSth0oicNHlwj8/f8kJE6Im8nu/NAxNN+/KxXwO2v6xfjgPWBeNpMP3F1gfv8uRnO/rlZG9bv+K7vaqdOnYo4eMMPN/SsOUc+QJ0YSHhRF4S8lgvEax5uQFLvT6Tr8Cheisx8BOg8lNITExniiTzC5IO49p73ERVN3m6CwyvkwCBGZiK7ZIVD5VGmR8gSCXLUKKPK6nhcyArA5UGQeJQ8duX5u2NcTmV3wgJ85sw5GQJuErf29a9+LV7u/+hHPxo3ifki/ZmzZ7IDVQVPW+bapQVYumHiEUc4X4PoHixRXoj4+pJydYHlroPKIB9EWvLrB5vzA/ymmuZ6XGZYHvK9QCjRLzCkM9hoD1cUuT9InAcafHjClIHJwPbgA6S5/oDqZeD3p4e8HCIVhkz8egdhdJWD3Z+0Y8DzmP9qO/34Y+27v/u728/8zE9HeYw3J9YDOmEaalm4Yhl81QpFqk36xy54s9vYSFPx8A38KcU9x69+4Yvt3/zm/97+99/8zfbIgw+1W2++pS1pXFyVMVvapxO18s5KB5Cmn9YOzneayOrjg3xbUjSlKi/zPVZ0o/r2MTYUt8x7gShR9UzLeB9U+KDkn5uaafs1ht7zjne2T33iE+3m4yfbjU95atuHLjckHzqQeKpNestTDFqlZfm31zE+00TsmnB9SCM23q9smmBM3128eKmdO3u+/fZv/7v2oPR35sxZGcmD8XUovpjCgscil/3SX1HIBzFyjtA+8jmN8ZTjMcct9UDkC11046zOd4DfYSguV3dloBEfEeVzDpdPKUKlHj8jYd70h+uGSGcucGkdY4mRJzvx5OceJKhliK8Ypll+p9kdpgFkdB5QyznN5TLe+VN35PGowjBmmvIzc+DV1efygLAJndX6AWHIOmTdIK/z0bfEVdnxx/yUa95RXnMmvtSjf/TV6dNn2sMPPqy4K+3o4aPqLx6MzNfuSO8MSvhZ7/mSlzdm9Ct1AMsz9aIX55d0LDSFHU6Mh3uXBcaN6pXTl0vUckPK+FQCFAoR23HFDMv3fmpVzpLW0yTUTgQswsg+q11IfBj56v44nvNTRRdET3nKU9rjj59pH//4x9ufv/f98WPFKBPlYUC41MjJCB6us5ch29C3ZZie4X6iJ6LTRZ6oyGw+lUC2p+dnnjVM3ppmUNa8q14cjinQyUWYRdj5GUQsGHmpD969PNSH3ORnMaB9wIMPlzxRh+iy0u2H92ihFYUr/tlmL1z5xFr8cruS9+/bbmfPPtZe8KPPby94wY9EXu9wyWeIy8gXf+kfSb8pY8O7eeTlfgQLcvy4sYzfpnaXb3nDG9s/+cf/7/a+97633XrTzfETZPwc2SYfUt660g7Ozecn5kLWYBx+E/dL0BW6jEkftUpXMojgwrnzYUwPLS23ZRld/Jcl01XuLct/9OChtqrN2Hve8a72aY3Db3/ms9qRm3SaXFvHksTDQizmfg0lX5th9829l779ILTZiTnCMPwkgO7gS3/TRsDikye+/W1e8+sd73h3e9c736u4y5o3821tladZ8zUh5hTGkL5jjMCDcWO/iTECcK1PhUZxjq+Uso33yTjtMj8UdDpyGf1MyXQ/vGYejDPLYvlYK+if9Y21aBdVeQPJMw24Ocb7egD84LMbSK9wvRVDnqSPZB2UB7TAPvJmefOt633GseED5jesv9ZB2rB/4I9LWs1rfjVuiEzP9ll/6JwfYeaWBbc1jh4/FhtwnoZlvF1azU0KYys2dtplqiUIp9axHmnsce9f/6ZYF174opfEax6GB4xRw+OuqOwo+vhx1DI0AHeMNIlr2vAhHPOehMhPU0Z5rx+RP4pIMVIOD4Og3K04Qep0oLivfvXrmtTvaZ/59O3tkYcfDoM4O8s9yIsyoOdzcmiVzkfv4afOgtQWVu94bJ9LeoqjjmhJl4dDw2X+iJQz/vG0VVAs/unGi+idP4xC6Es8EF7F85I4uptMzg9RRmKMubupjVcLPNhzYPcGkr5igHFyDOnFm0EOvCCxQDMwc8ecO2nKwYNFwsaTVzWA+Y7ksaEU/6wvd/AHuqdYbSC1LLfHHnu4/Z2/83fat3/7c4gQ1J/dzj55BJdw8cXf0Efqnpe5+aFjJhEP5KzLMF6U4fof/+E/bK/+/d8PY7i8tNR4l21DfsJ8Ig+5Ll+93Na0SVrZXG+rctcuq93S1Zrav7q9Gb9vd/7SSnv83Nl25uKFdkkn20syBqsiDNq8TsbqZZ1GL7cNGeg1GUNkmNXmY0knya01TfbzF9rJE8fb44880j78Fx9sxxaW2lOe+x1pJNkdS4cYGvRC69AL86r/JYVstSn/dKj+JwHuNbvP6M/cOFGnGe9rjz92tr3yla9sDz30iNJ52Go2NqHc05+dyw9VM1YYQzYW7jv3H8BPGnkYRzk+c0wajje5/SDz926W21lPIucNOgUjnhHKshA6th/ZsKzkoy2sJ7Dlm8EYSB7OsYHk4wnw5jYF5aJshyrnUK4axu+8FS43kqmgprm8KZHxuM6Lgc8k50EPGZfvfFNHlqlEvNOS/bgLsT6xmcJf8+Kva13lZX+UlUHjtEghNooxNqR7PvDBQzz3PXB/O3LkSMQT5pUQdMJzJbjx8GC3tulvuNy6oAVaZGQgX/ySsRNkCpHhdIfhPj69/QJXkbz6MpUQrE9LP3ERr+rG08OJcNKQt8qN0mp8un3H74S6P5TKE6fUybGbh16Y5HfffW/8HuPdd98TE5idOffHuGHs3W6cDAp/1wksC5cIkcGDzW1z3CwLpGSobQZOJ95kns6X/r5/dqb1YXiBYTpaqGHXyz/HM9F3M5CK0P+UgXTvBhl4uUBgHNNokoYufUkj+Kkc/JwHeaJ+eaNsd+/Wr3lUA8kvYmxtXWrnzj3e/of/4R+0Y8eORPmpA/19jeQpXrsYSL7vGFk0BjgRY6T+4n1/3v6uDO7Z02fi4Yrjx47FyQ7DOM+7n+KLQWUDtLa13lY21sPoravNm9ITO1AmHU/irq6vtQ2MpfJssThyaU0V4vIOLCdVnooVy5BlhhOyZGPib69r8VX8yRMnwnDyKsih5UPtUx//RPvwe97Tbjxxsp265VaObuxMaJVOnxsxpml33EIQT5CaTTc10GEs8MRRjbDHKWAuZT/tb3/2Z29s73//B9rRI8e0uVyNB1+4BMsYYEPM5VXk9WV2LpFTFqPJid59CKgLog8oz0nM9ZJvSCDGU0cen473+uO8I3TxbpvLKHKUF15oday8srkuwBURbuHwg+i8BxltVhxyh37U34bLjeoSzNd11LBR44HDw3gA793SgGK7+ExLv9tuuXDT7/FlWHbzru4kP3CbPXYsI+GhvENi7UenoVf1GU+bx2aRcSKXHyH/3B2fj/uVN9xwQ0jNGsS44pvOfKyDspweg2e3sWZdZzMTBpIIkJVmhmF4JxFPHsgKo5KMc7jGQXkJzXlQggY7W17iEQ6/EvP0pQUb3opjwcyC+o/ioojywQO30PUC6eKrKFIk7yeym+Pl7U9+8tNxcuS+CQszLPlaC6dGlDanXS87QIyAWpfMjKtqA4sxAoriMiQVCejME1k1ExOX9+rkHgKj4IEDPACJy/jxckM+HnzA8biuk93hsEyiH5g5APPeIsBlcnMaoP200fkYfLjedVp+wugOAiw8pMGxbwvyZrlOZerbXOypgzr9YjXtvnpVBujSOU2Gfe3Xfu3XtNDmS8cHpnMRzcuMnY4mGEg+kIwxWdemh48enH74kfYb/+yftf/z3//7Nk2/yUhxs5/XOcI4xqVB3t3bFydKJlh8MF3heD9RvOK3IdEHC0fIMtMOaDIyebkfEj/8HPriKUYZfNoukfjwOPdUD2jB5Pu+czzAIUPBZaG11UuhEIwmD3jQzkcfebi98x3vbLff9qn2bc9+djvMQwnS/X6l0UR2yPNz+WGCbHECfw2PB544RpfEBVzGWt6GyNPbAw880l772te2Rx55VG08EPf16WIus9L//FwaBpK+xeBA5lf9oBo3jzXmIXlqvgrLBOwCl6nr2xi6eI9LEPnUr7jwQp56pSL491VEWUXHOGT88KBbtomhkpvC+oDbkFw3/mu5Q6Jsld1AxpqvIuOyPQplZKBrlNbiTCOcccxPo+oXkJc4k5H19PWjE+A4y4j8k8pV//wctyXUTmXjilwcci4roLWXtYnPgvIbkw9r/HH/++jR442PuawwdzV2pzTnMI5xxUz/sAcQYd7FHvsWa9L4gMljbi9U74qKYQROr6hlcsD0ddGuuJkvQfs04mq+KF7CPU0ykEPsFhfxkZa7hbm5hZhwn/vs5+NFf5TJTpaHceI1j24yzvATRTqMx1OZXF5C/g5Z17gc6BMM2249szgaTiOvKY1BDj4PnEosRLgVNewB5jiXM6qBrPHxib8ujFGrBhLYQLKQMEaADWAuZDnoWciIQ1/olzTaxeIIKWPw7dsXxRA0XQ10MDKQOkFmfibWVru0crY965lPbz//8z8X/HgwJ3WdbccPpNVw8cVf9K+e5GGZ9UuX4mm2f/D3/370PZ+X44Eb6nv4oYfi/iDvOTIOLnXvYrFDRbP+3FtSVKp4hMv2MDZ5GCcWRmXB8O6LCXy1TesUsTA/Fy6bPu7HcomffLxHefL4ibiXwskR43z8xPEwJsixoQ3d4SOH2n33P9he8+rXtG3J/wPPf37MpW2dvOY0dhEHXshpEA535OncJwn40L/pzycPPTbwv+bVr2uf+9znlbZfJ/3ciPAAHJ+ew0hITTG2gE+LnCQZN35AJw1Jv1i6T9EpPIDHjxdb5/X8AR6/lDehAOKdNoLnZ1cvFPkGBpKToBF18r+rG8A2PhCgPskPReQY9wnSl1jdRhNhy17ls1tBHGVqHsdVWUDW37cZMrJMts/rUyJ55EEIlz/p9wnS9Zi/gY5qWnUBeR3OejOMi/zuzwrSI4+KzWosOS+1hrHT2OEDJtxPVGKsO9PaOPIE8Ve/+tXgccONN4rHlTbDe8oaBvDLjf24fjR/+8AkMuyv7qR0o6YP8+4G56v5cd35k6iCxlVYkcP4CiYxr7KgnC9+4c74XbpHH3k8dhkXLvDOUn85EEWjZBYoql5eXg4Z4lUEfooo7ltYbmTOAYr8HvD5mkFOAibIUDa3y2Usv+OcTlxdDEzDsPObhukQGOaDUt5xHQPqrQPfYeCyhP3wBZfK8lTRPXkmoiy6tx8dk+563Vbnr/4qF2V4gpUw+iSdOPjhvxaom5Pab/6rf9U++uGPtJtuuDHkpZ/5Ug4PzsD37NmzwZOXkamLJ5l5ReWKFnoe7d9/RTJeVttZ67ekd7lTipvZp43A/uk2PzXblqYX2sGZxXZwbqkdml9uhxYOhl40AuObrcuHD4mW2tRM/ojwo48/1k4/9ngYSzZrj2kXfP7suZDpoMYeL59zyr3xhhvab//b32ov/sEfau9+wxvbARkhQDv2xM6ufVKoukaf9vOR/ve9730hB3kA7UB/hGk7fvcXfjYA3OuHB+ODOQcIk+4xxxiIDZZA3G4EKAccfiJwW5ARqjxJQ27HE+e63CaIduACyrgt5lGp8gAOD+OB2zgko/p3g/kOZbL/WlTh+uySvlu7hrIajjdZ76ZhGmOIZwOog/HApgpizlIf+ViDuP/otA996EPtrW99a4wtNqDc+oj7l6zHkgHjGpIhv4V2A4Zh+yt2hnPRT6Qy+vBOmDc/GVPDk4DRCddlup1N5p9cBqAY/c3AyN0JjuNLiwfbPXff1z760Y/FlxtQNA/irHP/SJObungfkx3UzOyBMIxM0DPnzu06mIZwPgP/0BAMy9IGJhau80BO84CpGIZdxnxJN1EeDOsFtQwY8u02kHE64j2pXADyIQt0RX4vboATIIMzThCxsOVpA1gW10Hd1k3y416N3O5jARmX6eBpT3tayApfxksuTMiST3QmTcbmmgzRo4+2B+9/IF40ZodJmzCamzqlIRNGifo4/WEYJWxcet3e3GpMqVnVzYlzbuaADOF0W5SMCzrxLS5wWtJpSqe6Gc2Hme5KCe/doj9e/bj5xpvilZHL0hVGEdnJc1n1MrFvfepT2jlNbu6hHJQBBUxqwmdPn4tXSK7o1Mn9yHOPnW7/y//0j9qv/4//j/a1O74YtwtoOVpK8m68WwC+RXA/gPhqjmriFzo+8fFPa6Oxqn6+0s7r9Mhl1Xi14+IlGcr8HUQe8mFcoF8bdB6q4IEp2g/FJkJjpVKdF3X8Vhfy2BoS8R5v2t/sCtpmPqwVLMZgSmseaWyQQg6xUs5Ic51cDs+xiBFlI468vcz18qrLuWyWz01DzTOEy5hq3PWg8q51TSafLuXGXflcmwPdWj50D0xl38bP1DFnOUjAoxwmJqG2aSdl3zOK0THvETMmuO8P3GcQ+RhLh5dzM8pJ/sTx421t5VJ71ateFXN/VZth7pXz60BxZQje3RgZfawcJNN+YUx3ZyNSSFyH+esyRYkjfpVqA7D6UqAGCvdieEghBp7ik5SXfPqnkAahBlfUpL9d3fEejPxJOfF935JRO6VFc1pG7cLFi+3w0SPx0AQKzY+Ec5ljpj380KPtL97/F+3Ld94Z93wYmDwiPK2dPAzVDbmkqM+59BgP5kg+Lo9c0akhn2CVVGqDnz71As67cCgfuflLO7nfBKmkOCuFdPJrwYj7U/LHuV/x9enYaL1cLvOQD9JUHcXjamqFrNDViGZZVFiDytfZyR5twZDJw5RnQUaH6Bjg8AQtwzwuE8JfGSF0PjebPzfFAylEonI+3M69Fl6X4KEEniZjV0ZfZ5+rrhBK/zl1H+h24NIClyoPTMvcKC0G/JZkVV0YOTYk+SDVlIzOYjy1xvcW+UADl1j/wT/4v+lkd7MGdY5LFl5c8iMr95H5IV7iWIyZKBcvXggj+Jnbbmu/9f/9t+2Oz34uDCHfRsWo8eRoPEBF/0XbaWB+tJxxyuUb3nc8oEVTauQJG+nqapuTzY9ne9UWToIs+krS6XFW/BRWl12dlkFVu+i9BdVxZV0bCS20s3xOT+MRuZGVhZu+mdbpclv18CAQYdK438K/bbWLHxtmc8DJcnV1pd19113tPe9+l06ZS+3bn/tc6VoFlDc6SUBvlI2hFYNhMpjnuQbsDviw+07EoIq+vOeeB9q/+Tf/tq2tazHTSXp6hq+gRK3q5+l4gpedOpcaWdxYkGIhFaVByTD120hyuoRIB/Ql95iiFeojXFPoT/Wxvvidt5yXjMcci7GBikvkzAP0A5+cV6wLjBu1Jsb+6Fue4h3zn2Gvf5iJqFv9Q19c0YLt+b1f+obz5sZayM/8i1Iqnw/qYDQYEL3c0GgNEfFLJ/QRdTAGa1to26j9LieK9ulfNin91SV/6CeMPXOT/uNUn4Y513eeGeCScIYDnZPlk/ywFStF9Bdh8ZCISss1iWKkp0sbhZCDcI6xOs4irF1qpLFOjro242IcK6ykXDMjjyjWs1zrWAGDO/JrjeIhw2ChuMuMPW1IMYb33nOP1prL2qQutfnZeaVrjZLw4ib+6gPfgwQpKAreGTb1sD+rJSmVn27mzfiMy/K+qe/0fsCO5ws/w7HEEzMeRkksM/g79SueJF8v594XkwpF8TFoHjHPF8m5H8Z9oLn4xY3Pf/6OGAjIx+U1fo4oOjgGdfLreXdCqN54OCPk6qj4I4fE8AAb5ekI/ix0o7xyc3Bm/tHA7OB8Nb3XeSdTJ2capD6/2wGINyk0yhsUeuzr4P4QC5gXLUY+E3dmNi9nsNgB9Iwx4KEL6mIxCb0rLXmz2EnWrk6Al/sFvY57ecmT+u8e9NmXO1AWlWyP8mmVOn70YHvZy34m3jekPGUoSzpjiz5mEeGyHYYTGfHD49Of+lR719ve1h564MGQiBMcRp+TLwaexYZTInmnog0IrKnXLSLEzUsmToJ8lYmT55wWDV74jx8yFpiEc1o05qUzymxIZn6uakqLEcaVjwZwz5Bv0qKQ6Ast2hidAzPTMjBrsQhwCZY4eKxrscVo8Cj7huSjPfwuKb+Hx26Y38hDZ3/50b9sn7/j8+1pT396O37yuKTRIq7+pP9YkyWJZB6Mn4JJcePQ1kZtYaHid03pH4zk5ubl9obXv6XdfvvnY5PjxZR+qUj+/XjN/s7xDwHagT/6REQe2ktdhEmjvPMDwpViAVd66FZh54mHA4VRSfLHmkO51Av3enPsp0yM4zRgbOhZTGXIFYZtprtdNjb5hSjuQ6aMWRsbAwwchIHKOlMe4PbAw/H4PQ9Jz/p63ZmGvK4H8IIvVMPwM4JniNW5ItbLTlT5c6MUBibkyvEa+QXnc7h3RwkFk+KA49V+/jG+un9ud64TbHL6zXmUkAApTwSidg4QZ86czvmjccWmOcaa5hXzLUqOCnVwGHeo9CEBu2BSvON2Cw9R6x+ipk1KH8KDitPe+vqmFgftcOK7qLTtQNwn+cxnPqNd+GNa0GdiMLP4sPh7YgFkTT3kIgBIq22ZRHEK6Jo5KZ3OHOq4ouZ1myFkg+JjDazMnVvzQz0PJiF1sePKgTOJaFsuaFkHgz2pm5S0R4ORzSc6JH6byxsaVL4URj4pevQ9y+H4MSKf5IbjKNyBfJQD8GShhKLNgdTD937v98YllJBNlIt03zfALmWRk0uUd955Z3v/+98f30ZdPnSwnbjhVNSHkeTypfMzHnCrPICTAydJSK1rB9SEaSmHy7A8hSqTHgZwWeNuYXYuHvyZUd5ZDYa5yzpBkq7whuqifZzgkZm6ILeHNOr16YkrCu4L4nExGJyyz50/346dPNVuecpT26OnH4/3ub74xS+23/7t324f/MAHJKXklHwYXXGXBH17XN8ThR/SYDECqJ+P9X/wgx8MfqNxUwigT4h0hwFht5/2QVzVydPiVvQNeYinDP3tshVOsx8yP+jayHHJJ+c8juHBpVJe9+KJVMZG8sY49LcFiHNb3X5gOSo5P2S4LIRe4WvetQ6Xd9hw2ep3eAiXN7ku12OYf60Hv/k6njD+Gq7117DjvJ6OgY2bL9fuAXigYxNh6kZ2dMe4Yd2gPZbJ+SDWLB7Qu++ee8MOcIuFccacklbb1It/In/uyoXlG2tgnvDS7/gIazFwXLhqyyiN8Mjt45OyU9JPpyA4iti5oAF2KEbGj3cIuznHBY+RHBmDklJpWScLBPcZuR/C/ZF3vP2d7d577xsplPccUSAnJBan5IXC7brTugrC8JQB27kmQBmUXeNHaaoz0kc6GSfHG9UPHKaNFY7HrWR+bs+gmEZPDhwuSaAH2pODKXeylQ+Djq9WxAKvRQ04TRqPcn19kxYypSsqT5CWJ+tXiSjL4MawLyzys0D5uT7qpU6ZzvbXf/6l7due86zIB7yxAeSDF4YldvGaDORjEnzkIx9pjz36aDuqkye7Ri43raxeiqdW45KyFkUmCjJxiTwukxNPWHzj3qLG0gHpb1oyYQDndBrgp6w4NSp3TPu5qenIwx5GwrT90u8M+ZUP4gTGJfWYxFqMVUlsQOI9LOn/oow57zNyxeO8xiYPG3CbgEfQycfPYG1ub8VlWN67PKBNHgs6a8vzfvivtRWdKEn76te+Gi9N33LrLe3wocNtbWM97pvmxqnvV/RlEN4bpOtUjF4PsLnkk41T7XWv/aP26U9/Rn0xKx168wON807+/bx33xv4GYPMSwg/fVj7N8ZaKQMIw5O0GnZ+I14XUxqlLQ+X1SwPiFtAKsdGwPGWC+IpWngG39jsgVyA/cF+xh6XlBMpi0+Q/RW0vk6DOFMFYepzfE2nXrvQpLIV8KF9RuUNTeIxjkwf5pkUB3bm6zzRCxPQXQncDfSX4TZXGrbNCL/Smat8O5mH3fjW9kXNL9JYE2a5UsGn5lwQt3YWro/NjjOU0uXvqBt3Y3FBw7jslPTL7Qwk8c5TAd8aZ6/jqoKys8wnYzyxuL7O4imdaNLyZfjF9rGPfazddtsnQx4Mhk8Lzs9p0wOgN+QwdqdV+VP2oYF0W2PR7fwV+U5cH0enGi5vf823W5ndsLNsUi2L34uzlBBxcQ9TYcowmb0goFcGHx/bppz5xGIi8uPw4Zc7GlfhN5EfGVhQonjj49BhLyUbZfhWJbzZ0aH+PLHw/dZ1nZoW29/6m3+jHTmaP4dDv9HHuIQhyiKDjTgbID4ZyMmR96OuKp5+5/4QL+R/4+67R33IU6xcckU4f/GHCRXGTQYNw0j5ORmHZcm5wCsotFf5+Dujsbl/W23TeMOgceyeFhv1eORJ2aRL8cKI48ZlqS6NeznbMqgaJKFnPmLOQsvelKsAV9W+KZ1Ot5SPL/ocP3WyXZCR52nYX/jFl+sEebVNz8+0CxcvyCDyDh48L7dbn3JrW9L4P3vubLxHVuG+Map/MvKUy+aFPvvCF77UXvvaP9Ap/VL0H9/JpC36Hy5wHRDzLufb+Kkx2t8ZQpB5M56NC2WA5zfx9DNwmDLm43BNR4+4StB/xqnqDn+vA+59kz/emZWsUI7xNNqUZ0h22TukAfXtCS6v4ibfbAv6YlMU62uI0NdpP0Q56oCf5a5AJy5XUXkMqQKewHWYv8PD/GAsbmfymEy1TvtrOBofwF/DHXYYSOdLjK//O+H2UJfHVpWP9YKvYxFiTvO+e/wgs1yuKE68B2l/ujkoKyJfZyAd9r0vk+MjqcQTtoAxIGPBy3iDNANvbSRhp+PmCRJkRzu9yxKdzICGBQsvCwuXbB599LH40VaADDy1ykLJQsUulcuseelu/OSUwN/pSWXxO30vA1kxapPK44c8QCtRtqLyhsgD7AKn7QbXg2tUPpSldX0/dacmjAIPn8jvgabEES+IuDCe3QLQyzVBHo0ZHmbI06rrDyf4UA+nEHjk5kaujBALHvQcnRx/4b9+qepK+YjzCZIwQBYuyyELffqVr3wlTmFLS0txarzaGXjCT3nqU9qDDzzYTp85E+8kxkvDo/ZJVrWBh644PcKf8H6lcXJcPDAbaZelEpowoyPcrMI81sFCfFltJX2RDwFg3BQXDyMxvlQP6uGkiFHkHiKPnm9sbeokq1Oe0jUaIj0fRtCYkVyEp7Vx4PcouQe6opPls5/7nPaLv/RL7Udf9MIwynwpZGaBzcX+9uxnP7v98I/8cMiODk4cP6U5kQqfNF5o917jCPAuML+TGn7Zsz/7s9fH6ZEtAj92HQZffGhgugmPq2oga7zjmI8YCYgxkUYlH+5ivrq/KUO7XBbCT5oJIAN+3F4a6u0WTv6pnMFGGRBDfJ9GaY2Lq/37wfl0pQ1OGtYt6d+3HsiXRra//Dd6qnOM97CuRM0XssqFTw3XdKiWG4ZrPC5wOYeNmt/AT3ud3+Olhg3CkOGw9dWj9goYhg3ixSP8vWzUzThwO9B75FCa450XYgyhQ8ZZrFf0mfqL950ffeyxNJBmANXKEum6scN8BvbC4T4PCu/5JfXpaVjotPH4cYwrqOYLiqUcWD6nR1CDlPD+WFgZqGmQ97f3vufP4z4UxpIdaZwiuklllwHMShZyRj0whYouxC/bkOF8iiwrj3T7S7gSC11M1o6MUXpJI2w4ncs4yEPSOKUcdUDgz+v64hvjUvEsYIQhVa/uinzxlCwDR4OGgcXgQR/snCnnT8/JG/ryokM9MRC7xSryBFIG/Qk35SGdxSufMI3y0jOy5692ZN0QA5j0uXkMJA/dzLYXyQj84A98n3boec+YyWCjzKBHLsrS7/Qxl1D4JXLi2PxImnb82NF27OixdtPNN8fLwzPaNd719a/HAzDxlC5jRvLEyVHyxJPW8sf9R7k8icu9Re4/0oiNKfWV2oWBjEuvkgdsa9gh4+HZhTYvo7+tbuAHkKPdpOukwikxFlPpkkun/Bg1RhJDur6+1Va1012LdBkAFcS4Ykz3z6gOZBL/v/13/0772Ze9lKN2O3mDDKDqXT54MIzj93zP97SbbrypHT50JH7nlFsN6Np9FOOjg/su+mwPcPICzLOvfOWr7U/+5E/i9MhToPGgg3ST6VlHz5M5lmHXbzjOdVsuxhhx6BGXPgX0O3noe/rGxpA4+DAOIFDbExsT5kM3V4I8TjukQePWDPmQi00MBptXOHwqRP6UOeXu/fyqDHLyOgJsY26JRgZSmyXCtU6XBeQjHYxkLOS0iprusOuocSZ0VtNr2GvhbuDKi/NaZso77LiK8bhhOnVBju/CoeOKTqbghc4VMyDi84CzMw2iXy9vXW4LsgHceuNWAcAmIOO5s2dH1iWwW2NMFbspbS9lAtJN14MnWv8QDDAGKINRKtHAvhKPxfMLHbxvxSJBur//yGmDDudE4QlpjOTQpNIwStLkAsM22c8AG8rvvHVQViLehAye4OZVMam8ifKxmKtdEH4Pfg/iSUQ6+Vlw0AsDhkuc6JB4gFxsKmx8PJEgZGTRIm0SnA/U9mXbMq3KWuvNuCYDNx/3Hgm7nygPH2D+yEBZXvTn8iq/F8ePq9I23p+85ZZbdBJ9TvvO7/zO9vSnP7299GUva097xtPjd+Zk8vOEJ17IAEX97n35+UIHD2GhAyYYJ0AVCLmRAHmQj/uJVyS39YoBw6ZSD0+rsjOJkyP6UL20Apc0XlXiYZHYvajclOqcX15qh2XcebqVe4ycIv/G33xF+69f/othoI8obX5psT3rOd/Wvv/7v78997nPbTdqA3D48OGQFV3Qp+gHcj9UWIfXAg9rQZ/4xG3tgfsfEp/sJ2Ae7h9QXeokLfQllzBjhzTiOPWjL8YgaYw5wIaJOGQnf+VjXvZXIh7KcdRvDiZhmOayPZGeOsu2sFnNcew8+CfVQRqoMgHnh2jTMEw/xXhSmz3vnFaJOGDeu5H5mYZ8dgNljeo3HFflt5w1/M2i8jJV/Vi/wHUD4hkDzAfGFFdU6E7iGHPk433JqZ/4yXwPEkpmPUPgsOMshFIiru/gSA44f413WBwinHwQGqUR1zewT78a38rLco4bV7C4jsXDJ+vKtqAoFnk+GceDOcRxevzSl+4MZVguJhqKgocnt+sA7IShnFg5uaLto/Yn+VIqfmD96G+EK4J3lw7sGnQoC6rJIB9pDIB+h9TVL34A1vBncYk0LenKGuUA+aItIlyIvNO8ByjiG7GER+9hqrAHXugleMg48ZCJ8qRe+oWIMrikgdE4Ik1ADnbivJMk5pGe+S2PDPp+ToNZdnrG7U/52dz84sv/eltamItLrMiGvK4TIsxgh7yI0s8srny4+NTJk21ZhoYTFq9IcFJbOrgcj3t/+tOfbud14uTFcC6pLna/2xg/8Ey7N7Sp0gLNS5CcsrnfyCXPKzPakMzJoOsQs7m6nu+BYtxmU/5txa2urbaVK1rcZMi8wFun6s34EWp4YRAvXlqTXydTXojudK2RjigynKpH7UfuF77kJ9qvyEAuHj0a7dzY1sZAxpUfJ17QZu/gwUNB/hUJTsc8eMTDP1F3R6DqECBf9GkH+EPEYRi5j3zffQ+0f/Ev/mX0Gz8dx5xmV56v5fTGETbs3AFxyOK+wyUOP3qBP+nUD3mMIhdp3jjhdx789C9p+Jkj5PcYd7uQH73Fx/AVD59I7+ap5c3L96or6iEtTyvcn4qrEArw+Unfmwd8Uu78hfPt8dOPx4YbXsM2W8b+BL7TIMGbNlEGsuxOA+jD6c6DHCbKD0E+6kLf1kkt43Rcw/UZTuN7wqQ57Hy4tBM+uMjpusiLm3ny3jWEvysuoHfu8Von5Ne4jJUUObN8vKvdyW3eEOE6poZkfcfVoU4+yisx1nD48lN4+8lsVH/FbvFPFuZ3PXzJY3LYuFY8xCDcWGdR5IdJ97d777k/Xu1gcDMJq1KBFR3K6sKOq+4wfrfw9cL14VY/HezOtIx9Hbnjcb2gtsNp1bXfhH4YHB7AxFVeQ3K8XfOpZSxvlRl3Eo0hLv8C8ZNBBwxegB562tbO71A7dGhZi1suLsQDt5EwhpE+zo1EjgU+24ZxxWUMHNdpksWKvDxFymbqJ3/mp+M0yClsRmmAhY5TF7x4bWNOvOAdbWSyTkt3Wih5gpSTGR+lOHXLTfGE6Ybk5TSKwds3KyMuA8opcB9GX7pjCcAIxj1IuRhAPsCwyYIvfutbm/E7dpRflEGfYlFSG5ePHo7Lsi940Y+3l/3Cz7ejJ0+0tRXJqLLziwvxnUnaRN/SRuuSvkJHhN3/9KH16EXZID9pxJPuPgeEldTe+ta3abPDw1P5c3Fn48fGl1SmX/gpQ73D8QWchky45o+/Uq0b1H4H9Ik3RNTjvORzXteFaxmqLICyEHHIT7/DG769njDiuYHg3emz5860c+fPxmtEpLsO88JP+yDHG053XqdZH5OINOCyxFUe18KkfEM9gL14eUxQhny1XeipUs1jeb9ZuH/cv64HF9muBfJCANlMljFGjzMYNTxMuxZcQcUwDJ4oX+AyuNVflWK/SU0NRSEDg/y2226LD5HXX/ImH8oFfccRTwzt6Ts9d3yoLWlS2wA8vxmYb21L5Um6OxGw0/KrGYBfhsid7XBicW+PnXcS90C0CodL2ogn7ex2t0Bnl6D+pe8EeZFlKC9yoNOhftwG53N4EvLJwv4hJuSnPvieuuGETkf5XU9Affidhz7HqOGSRjzGjw8KQBhHHu+OH2wWCy5RzsmoXNLp7uipk3FpksulGCMub5qvL8NAfI0jvu6EDDJkyhCPi2/plMhYi6d/VRYjRx4MKfce1/ddaes6ZcQ9D1l4To3cc/R7paE7GZv4+o/KwGdugdPq/nZBp7PZuYV4d/MxnVCe8W3Pac//8Re27/gr363T+YEwjmHU5eceJjJzGRhDGAsqmxBuEUgeTvO+dE57iHO/oTdcyGnuAxBtFhhjd9zxpfae97wn4jBO5IMnvKx/4LFiF3J7wTANON1jAD88IW9waRf14SeOfreRrBu/STDfSoHBe8WSRG6elplb/pwiV51W1y61iysX4jIdt2wuXeKBP06OjH949Cca9F11brgetx/A3/GOAzXO8tY4QDy6qnGTcD3pk+B49w2ovGr9Dhs1307QT7WvhuFEPu0OH9YHDhLURwr6yziH9yJJH/PfFJtYzTMTuQJuwNCdBDdwr4buroAnBuQw1bD9dfJMIhYqJhA72QcfeLjdfvtnYxBua/Kw08X41U7ebYJWqvxr2H7nY3G5FpzXZStV7BZvo1gXNcDk86IB0a4hMQDI77rBMD+odVc5nVZdw3zMq4YnIk6PMUL1Nw2jAW8ut/Jj1fEzY5c326lTJ5Qn9Qdorxcc4tAFRN0sTNyvwkCyOJEPnnxVZkUGkfuMGEH0xe82PvjgA+2X/5u/EYufTySU4b40bnxGTwaNh3b4CSpZ0vwYhCYXr3VsXVqLB4J4WR8DB/ZrAmM8OU2uX9mOp1TjKdbSd5wYOUVeVRFOnPgxoj410mDuK4ahVdrNt9zSfuRHX9Ce+rSnxW9OXtpcj3e3OMXySgjthhc6sG7U8O7rRdlfxDM/TITpI48pjyfi4GdkOvPranv729/ezpw+p/IYRZ22tUE4derG0EEdF/hN8KMu+NS6IMLO47DJ5R2u8lt2yrjf3P/0reUnHX1T3jBfAz7mRTx8aj3Er62vxokRw4hRjk1RPMDTby6cH5f6OclD+ONVHfF2XdQB4TdqW4dEmutx2EQccphX5QlcZ0UtPwmTeFU/5SyHXdrtNpk3aZb7ekDZWk+F+xzgWocQdV0LlslwXZSH99gl1iFceK88wEyhiklxxvXwBVWGmr/30xE5iCcRoLF0Bg/m5MMJC21jPV9qrnmtWMtc/T7NxKW/bhee8ePtc53Xi1r/JIpOKnIQ5wGGy6Tc2uandHhAJJ+sw2iSn7IuY+ohflo93Wb9CWLSVuPEt1OhUb0s3EGcKDMOMswPqrLbHerLcLzzJOXixiRzOu3GcPnHTwlTj3fk1gnyEqY8xhHjhosc5GHxwPWH5/1V/4M6XZL2whe+sP3wC54flypZ/PjCjtvFk60YRr7VOouuZCD9Pmh8Vo6TuPQTsnB5VTJiOPlpLS2hbYsTBZdieZpVdUFhHLs+jb6iudrAkIZ86xva6M3OxUfS4cnl3//+7//f29Oe+Yy2dOSQFC99ieeUePLZN/jwxC/j1R+Kdh/i7sOih1VPnaNjGxEvaoD8AGNjoF/SOUV98pOfard94lMqk1+6oR7SaIvzue/gRXzUrzjnxe80pyf/TDcRhpDPRNnQl4g0GyDywwtDCWibx4jrJw9uJVDDPH3KGoOfctw3X9fp8PyFc/G95vx1nxXVg37yvqxlRA42Zd6YEbbMqBX5rgXqtFvJcaDKCwGnAceB64k3arr9wzjaQ3uB+9BjDDg/4Ro34sNAj8E+BOOvHzsOT8IYvw6T2jMJXJ0xUSJKdfygqNHMhm7F9VY4Sdhh3PXyGoJyQ7oW6Dx2uuxmP/WpT8WC6IHJ5DGfUEY3YcyXsAe8/TuIjxsP4tze2ubdsFs7XL7yAww+D0BcFtAarmTelf8w7IWjLozURZ46gV2u8s2Evo1VZnQGVdmBy47xmIgsl7vtfMUDwwhx7+fmm29UPVkn9eSOvL+PRpwXpeQxfo8VN9rbleVyKnXg54EdjM0//If/MJ7+XOrGDF/D4dupbs+Vza12SJstHtChHyA+OTenzROvfoQOlJ+T5ryM6YyMJ5sKXu+Ik6fqu6Iy8eQqcutUCHGqpI64BLow3x4/eyYuCx89erQ99MjD8TrKy3/pl9r3/tXvi0vFfD0n7J348Qv9cwsyBGobCBlkaEHw7PSlPxGnQul2cN954YNoO8YOoCPygLW1jfbmN785TlCks5HgB5/ZiPCyNa7rhADlPYaAx5x5AvJaDkDeIQHyub89Vuk/X8bEzxz3HCE/9Xm822BSl+WrLmRdkAc+bJTYTGEY2Wz7aznI5Pzw9uV8+gciTH3wIT+80Bll3Cbizcsgv+Wr5HjqMznO8bjknQTzAa7f9dY6ar4Kx+1Wh8u7TfSP+Vs+6Mmgylv15TB1DfV4PTDPSqNRSaDC4WG8YcVNUg5w/DC98tuNdwV5TLuh1lXrw+8Ouv3222Ng0ykoEJcBGu/zcR5SXjoOkB9kBxLXT95vNajTg8z+SsZuOiDO7XZ+DxImYZTRgp33DaknCVDGrv20nAdFDNc7JKe5LET9NQxZ/5PIi5oxLJvlsw7g/PRLnCAlBn7Xizzwxc+iZuNIHstNGvldjpMRxpFFjDQWPnigu+/5/r8aD/Rw+oQP6aTxDmQ81aj69Tc+Vs6Tb5IiDOSUNmScKq0nvryzKCM/F090ykBq3GHot9bz3VsAb6DhqLjULfLxDWEtu7HYsuizwXvpS1/afuqnfqbdfe/9bfHgcrQVZPvglYbn3MUVCYNuIjkQ9dSIXUA+dAQfXBZ94FMhYE599rOfjX6BrFd0l+WyDLxIg/AjJ4aF05l1BJze5+k2CiU8JJcB5IEII4cNILJhKC0j8TZWQ3J9JuIAL/yvXOo+9ScjCS94p/zIkfdjPeboK1+xQBfoDzevzmQ9hA3LTpuSZ683y2I4bJmHeeyvBMzXIN71gppunhUO13j0gMyAMugEGspU6xnyDbA+xRo1jsojQX9knxiuFxe4Hof3AnnTAkj3iNDJ6VPlDg5m/oQw+gbhk8X1lbfwlrHKWpVYlepLQ3yIlh9BXl1d1y43782BYCEDUsu4DhSMWyekB3CQNFr9K551xgAA9LJJREFUmc4C17vuzCsySnQA4d7t6/WAwq1+8wd2jVpuOEAYuCxUvhQ8BGUAeVj0cN02SRZphlo2kiOJ3WAaK04sVeagMqz8UA/lUi+iq6qLn1ySjABDk3XW9qWf/qMMT6uyoLCw8eWaQzIUfOaNOOsp9S1eCnuiWiba5zZaT/hZuGg/eXlylMuXErcdO368PfTAffFJOj47Fe1TGX7dA/iUsn5pPeJUWy6MswvxUAz3NOHNQz9rm/yGh/QWxip1ARgHqi3ej9SRT65k6E6RzoPMN9x0Yzu/cjH4/Nxf/4X2Uy/72bYmA3P63Nm2sLQoOWZ06p1pC4tzKovOs39jgU42AdRjviD83T1S/KYKxhGwgeTBIejs2fPtIx/+y7a5wcNQfIFqXvUthp7On7/YbrrpltEVGmRxn/S6p239br+CsMcv/W3j4vLmBxFfx4D7GT9xlK/9j5/8uGxiGFfxEA0P0zAGWcvKN1VpA2OQzTVXoSAMJDLCJ/XDrQCMYl5KTeObxq9/ipd2Z9uRizaRz0Be8uGajOo3humQy9vdC9F+wfmq6zS7oPoN4tBpti/b5T6CSCdc+x2QH/LYenJIftQBb48PwjVuL1QNeY0yX4f3/X9+41+NabLefwJ1FzhGWhBwYwbyxBf+DtWP0IbL2g9QFP6q1GG+3fx2aQj3Q+DFFy4YeFCeEK+2e+65r/3+q16j8JU2G79LR0ktyVpk6LeNzXxXyQOWcrSPBa+HFTc+gFOOnAD54jD5aBPt9sToXX4kWkMjXPVBlK9kuA70Z3/NE4NSRmpjc0Xqz0ma8clzVicPFshtrb45eLIfW2eUycelSj7K7kWKePQYv39InZITXTQZDRtR8moKJi9hX/ezTugr3ODfjQ3CiufeKKB/8yEG7pVKBxo7U50xYIPBarX/gHbg6iNOTl6U6aPlg4taiFfakUPLbeXi+fb+979TfHMjEHpVfUMCuNYf5DgTv19JP6xtrLYtybJvel9cOju6fKg9dM+97Rd/5ufiFzgObGt8SMfLMwttSQvh9H7JJn4HZRTQ47Z48cPI+6XvqzoZ8Y4jr1igLfSG/uLy6X4tDoimxVlrZ9uvMXb3PffE4nrsyNG2phMs/cWJ9oIW5Vuecmu79+EH23O+6zvay37xF9qzv/O5bYkfTpaxPXv+XHvGM54RfcYCjZ7QuL9yJM3G5d0nhr5vAXLDGyPB4s+qcuedX2tf//pd7V//638jA0KuHHu9nnM+o1+PKwwNYEySh7D7YIieT45/x01CzNWOD3WCHM9pJBlDyOAfLwbOC4WRU6P4bU/iCRPPCZ+nU7lsjJ+y5u82kZf3hJERvw05+fIqDe3klIxO+zEHAeTjkn3K6/mX7SUMwYt00uCP63aQ1x+ygLLenjdw3grnh7Y3sh9q2yCXp88Zv5aPeML469oEcM3XBMzPrvOBUNMeMG/nB+bBWGWjjuxDvbmuqhMwqrdzuf0G0iB6HaW/KMdh4RqwgBNRTo4139Dv8CQ/gg4bMAxXd1geRTiMMuhQBinx5vW5z30u0mNAqXNj4ZVCeLCAdMpZkfabXI9hnqaEOyHdfpNh9fauqo10XNDz6Ntm1LRJIDcTezgoapg20w7gOEA8euBjv/gh6uPpTHSUD/xowMRDP/3A5j2HbCP6DlYjOTO+M46cXH16HZ1i+75i7Ph0I62FjMgwo4X/wHS/I+SD5LNzacQhTmtcynrw/kdlI/p6nyyoA2C0IESKH/TVgnr/gw/IMPDLGVuN3/6Ly6qSFSAvMvKeI4Z9cW6+HTx4WMbrYJuWcbsio8WrHHGC5HNx0tdlxQH0y2mQX+Xg/uKJG28KY3pGJ8KlgwfjxX4e2jl24nj8Asfznve89vO/8AvtO77ru9pRxcF7VUZ58dDBeBMHWeiP1EOnVMGyfjNgjMRGShsWPvJ//jwPK02197znfbmpibE9TsP+cN8C2g4xBojzmIwx0YHylIFG406w30S53iD1GyH88HZaJfOhrMfUAY2jA9OSTzrkw+JxKVWbME6NGEiMOTJTBlT5FhYWZfS5v8ilfE4syJGGKX7wQHIQ77qB6455Jhd5AC7hqg/XY6p1Q54n+Iftgr/LANJdh/sBOH0S4FflAZUfcBi38pqUjjypk/H73JaTMq4TOV1ud/R9WglQro6Byt/tz3oyDiOZ5XwSlVwRswcmVVyxW7r9w3STkYL0ZOwVX4HVZ3EwzzB+gi/voATuk6Ag0ohDabh0DOkelB5Y+B02X7tgKJuVDw3Td0PNU/NRDzSM3w2ue4g4uWh3SRtJh2cOgvEFxOHhAHI8PCDCFeSvdds1CJvfXhjK5MkSl/5EXPL0E6LcC3zWs57Vvvu7v7vdf//9bX0tf48PuL4hXH+Vo8ZRF67L4p/TqY6Nwr133xPvSWp45bdXOeGW/CGnjP4VPgbA13EunG8XLpyL9+B88hjPmztW3nHk0E88J4irW9ttQQaW01WctNTu6fnZdlE8b3naU+OS6vN+5IfjiVokp5x6tZ04eixkGumsA+mmbwWSf57WuLz4jW98Ix54o+/AXvURh2x9+3Nxtu5rOeIqgSFPp3ncjI2ZDvgdb/6WwfkoiyzcW/ScRy7ax31GP4hDGuDhI77nzDdsF+YXR0SfcaWJq0+ur8L1D+H24Vb5gPVK2OmQy1Se5LGfdOvFee2vZOB3efOoqHVYn6wZ1bAZ5Km8dqsTOI/5V9T4YZ5J8Xapg7a7/aCWrbI4H5R9j6FkTLLe098crtC79JPFd0dl7LAxKW239BoPHHZjq3Jrw2pcja88KQs8+eJylvzsdB999PG2cnFVnZlPOTKQSZOaogxKqoCn67KyXQ9w2lDeStfCbmVqXcS5XXuBQVplwW8iXGUfgnT0ZR0QNsxrNwz1AihTeQwxSZaqYxNxELJhMFi0ABPzB3/wB+MVjDzZ5KWeodxDuF7zt98uFHpUFF/zpx4+KbeqRTIWg+46kMtQh8vxCbr5hXx8H5kZe7ysj5Hj8lv+8oZOTorjJ6dW19fjA+RXxTM+1rDvQNte34g6Di4tx+sfbAr4xuqh40fbL/3NX2nf+T3fHfcvz1+8EG2mziWdUvlYOvXu1k979cX1Ii9hdqe/rSthON71rndF25FlL0zqG49Nlx/msV5NLuN8NS9A56CmOz/la7rrhjISGfjE5Fpsari0jlFkzFHOZVgzuDIFYRDrqxuuM9iVOmxMWGtyEe7XGafbwBCOcabwsDzlrAv8NRzrWOeHgGWgrOt3mZru+qv8FY5zHRWWkXiXh4irvCzXkNyOSsQD87F8jjPf6npcgsoHchm3f1IdQ3mBy0OUufYKXFALX4uM6q+wYFXQvWiIYTx+6spr/pwk8/Ipv6jO/RzSmJAsrEwA6mTX4IFIvF0mhMN7YSjDEJPaPpR5iGvxvB64PPXXyVkHBHGkGbVOynlQDeUhraZXOG2IGm+/ybxdj8NOpx88WVi8eA+Qj4zzFOvScj55Wss9UXBfEIzG4ZW8L8Q7isuLS/GjwhjOyzrlXREBLz7sMNc3VuNVDR7y4LudXB4Wm9At9+3WNR43NrdlHOXGr3OItvmMHO9IqvzqWhhGHlji1MkXcvh1jsMnjrVf/tVXtB950Y+3KZ0m17WQc+/Rn8hbWlgM/dc+rfhmdFLBQyZ2aQ9Prn7607e36QP8qkrff4bDdunDOpbqvML4Ot2uQd5Rn8hfwzWeOU1Z/C4HETdcHCsPjymI+5O8y7iyckFt5AGcXBfiVLj/QJ4cZQzzlMh4TPICDe/qAstzLdR89uOaatiYlDaJrKPdaJhu1PSqQ/w1DDmfy1c+gLRaj4GuXP5aBPaKUy0j4jJpXiJls8E469MmkURTX9IGBePQRLvyCWsooq8XHgBWjhuJWwfHXqiN3I0qhrwn5fdO1B3KQOayx8rKavviF+6MJ+y4H9DfM8mTl+U3al3ww49r2I9b4w2Xr1SxV3nCdaCBYflJcF944Na6HQaukzoA8ZRhsUIXFU6Ly30F5mUX4DcNwzV+NyDPaNHRgMblKWMbIfqWxYmv6Ph1C7B8cCncHNR790l1QY0Lv057GEFe1ZiekuGTMcC96dQN8XI/X57BCJJXPRRysdBDGE4+Oce9ykuXVuK064WfLxWt69TIt1TDECs8pcWW9mkeR9s4ifDAThgOGcZLMpKcHH/4R18QHyBfPLTcLm1tcI2vHTl+LJ6O5dIt+Rf5/NwAbttu+niiQN+w5LIwv6H653/+FzGuGBvIAFyX66v1enxCIPs7Ty7IyjgzEQ4dd3nquKw8XRf5XM6ofo//GgcoZ6J9ricvteWi7fp9aoRYVzxfKGs5KlEXPJCL/q35DMtk+Zwf13AeylkW83G4tsP1uKzrH8rrdNdpEGeQzzw91nGHcVUOy1b5AOdxPue1f8gDWD7IfEF17TccZz6mYb2g8t8t3XRNA+lCRi1MBcM4yHHA5XGHfih+D3EPogZTDTudzvJApLHsILh0xY73G3fdEz9zxIJFOoOdic2kIOxB5MFpQnZc4qusxrCdk8LmM4T5mGfN4zjnuV64TvOqfGrnm+8wHdSyxBGuelGLlLiTf63bba5UMQwD7qaF2/Gjbk9AFiRkIIxReOrTbo3LmeSjDzd1KnO5veB6q0x2qY9xg+z4qRODyDdWTx4/EQYwTpXdPcioT2nstci/ICOF8eb0KI2JD5dXtTDM5ENQ8fAPKTptsUGLb97yKxwao/gP6pTK+GQBjtPh4YPtr73g+e3Hf/In2lXxWME48iF01YEhp35kjwecTB2q/p84PLPGQRt5Epz7cvzCyZe//OU4PSI/vbcXkJX+Qx73kWW0rnEhp5NGnkpuEzRE9EenE+cnXPmad4Xz0GZO/awNEGPNZRgXHof5lHCfRicPZerT+rFm+Ycgn2UEzk+Yekl3ucq3gvS6fhnmNalup5kcZ7guywGhE8s0TMPv+MoHOK7WBZw/iMmiNRvX/iHVtJqH8pWfZbFb4TxON0WcJtOQ4gFUHiTsyu8KMzXc0EkNN4Zxtbz95mvaDZPqqDzoPA8OOoy8xK+tbrS7775X/qm2trbe+NVzdusYSCYCeXabTDUM7O6FKmeVdyj7bnDdJnA9ZWsZy+2BC6Gf2hbD+dEBE8yTzOVMxEG1fbUux1dZJ8XtBvPGBeZNG5CdPsPPZ7347Tb8/NTQ9EzW/80Cftz/o34tAXFJlQd02tbltsTPo2mjFZdcZdT42aspyWd9cSrkvuAlnR4pj+wyB3Ep8ow2Zg898mAYNe5Jcv+RS6h8I5WyamXUfenSWnyMAMDvB5/3Q+2nX/bSdtNTb20rm+vxtOuMjDCXXdHmwtJ8OyQjKqWJoljAurY77O8ni20twPB8/PHT7TOf+Wx8opErMxhz2nMt1H4F1h1hDE8anzyNAOqiTjYNEOVNpJkMj0PgPMBjyOlVH5VP3TxDNtrkpzyywhcXuVg/IMvndEAZ12celHGbqc98IRse561pEOHa9up32LIM5YDgS/2WwenA6fAZwuUhy177xDwh5zPMb1i+ym44vaYRh1xVB5PQx2ffE3ZZ+yFknMQf3UMVtRx5glzYDIYNsLsbVVC28nKc/eSvjYesIKeZJ2VIM8xnSOQ5cCB/qYFTBl8awYU3T6+y+11eOhS8mdhMAhYwyk6Shzh4VsVavmE+QHkUzSTHD+Enzmm45LfMBnGuh3jcWrfrdF0AXlWGys/lIdKomzj4MZHMF1COsPPC13kdBriWHwKWFbIszk9aTa9lTMB1sCvnkiOPyVuH5LEeaAOT8tixY0FbOlFFH6/zQ8hZJ7B8JtdlOfATP9Sd24/L2OAhHe41cnJ8/3ve2xYkFxtK3pdcml8IWZAR2SjPggr/tY31eNo2vunIU6gy4nzlhvzUB29e5aCsxwR1njh1Kj5APqfxe+rGG9v/9dd+LT4vx89b8V3YmXkt2nOz7eDhQ8q3oDrVzzqNHlC9FfCCgNsGcE27weWA9aX/Ar+nmPr56Ec/GidI+DDXzp49Fx9FoP8oz5yD8FMe/TDP0E+VxQssfvK7bwD1mABp8HO686I7dAq4kkAeiLrQLXwx3sPyuM5rPpwM8zUkLrfmAzjwQEZ/VSnLo5CcO1luKk79lpc8EPkhylMPeS2v85mn/cSTB5cylIVIo02UJR25nMe8LY/9lBvOdZfFpU7KkgaZd5XN6cD5AfMTAk6vspLXbYHcR8Q5HhcM5SB8LTIqf1xgPsBtsY5cJ3C+MbmvSD6uZPFuuvwmwqMVpjIBDg/jnygovxePYXoN71UOSAXRSBTF03UMAiYgjf3GN+7RQEl/8hk1NWCl71aH5XBnABQOWbmQ+exFxqS66gAFw7IeRJXPteByEDrxwKYe0pAbPZE+Ca4b8oAy1bQhAevNNMSkcj1fBna/a4aY7KQhK6cWDM00P0qMcZzA/8ng8ccfb4cPHW4Xz19opx97PE503Ht89MGH4/LqrIwAP6LMfUlevEeXnCrR4eLyUjt5w6l25OjRtnl5O754w1OovBqzwo8dM0ppi1z0T3+jF34InLZcuHS+nVMZfk/y//Lf/722tr0ZxhDDeOHSSjzVyr3LSbo00M83A48Lj4k6HjFAX7jjS+2rX/1q94F/Nn86zWoBoS30D/2E3waKssTBC7/JY938IYBr3dTx6s2Hx8gkog7Szde8AfGmWgcuMA+//+byVU74Y3Ax9swbivJQBzz5QLnz1jIm6iR+mEa85bGsjpuUZjgegie6wnU+3GG881d/DWf7J89d6w0C1iWo8deCywxB+SrPJJ6uE7Ks7jc2ihWTyl8Lueb07RpizGpcD/O98ljASsYwbIG4ZFUJgWqY+z3EQdUfJBbwZCIxUX1vEdx5551RR4YzDpA/FZITy3JV2Sb5s0xPxMN7GG9yGcN8Km9QB/gQlPcCMEStB8DDfIhnAFHWu0ngPMjNJEJvtYzhAThWB4tIt5DsBvMCrss8KlU4n+GwCdmRla+RHD9+NHbtLJ7o7erVvV8zuB7wUe8TJ0+2TS2C6GVeJ8ZLMpTcbv3wBz6YT7FKDsYa+qReL0LId155L67wOTkZF21gNTLaPu5X8uTj4gINinL5ZCTjW32zrY2b2sMHD2Z0Kly7vNV+6Vdf0Z7+rGfGDyljHLkUy2mGPuJbrlpCQl7UR70R7NUWsM6Moa4ngxNMv+igW8P99eEPfzieBqcd6Ch1z9zK0yMg3nWThp98HkfA8tV89C8EH8LOC5xvEpwP/oC8yGD5qjzA6U4D6gKVhxf5KIthYQOQl33DQGud2JAh5Ks6uIQZHDzhyNyCb6UK1+n6QG3fEENeboNpCHiN2tLpzuUcZ9cEKj/iJvURIG4ou/MBpzl/LWsXfVdi3tiAQ+jc5KdP96Jcy5Ms36S0TEeG8bhxyvGTRrLPC6+RXGRyY0D1DzFMI1xpEvZKA7ul1/jaKaCGx8tr4Z+aiW9B3n33PXF6ZMADytS8qZjc4U4C8XVwGMTTsZ5Ak+B6hrwdrvGT8lBvdvx4PoeRvRJtG+oIEMfiM2w7Lvy9yLt85W9+Lkf+HNApm+VzvgqXcXolUMPJVxOm+0km12OCh3XNyc5xlPXi/M3gwsULMllX4x7nlhY8TqmrK5fauTNn2r/8jX/ebr7xpvhZq7YtI4ex1smRVzP43UjuK0rgOOldUtwMTzvy81gybpwk8ys7PFiWbQ2dYGllLKXkaCuft/uBH3le+5mf/7l2euVCnEj5DUjadnj5YNQdT9aqLEUnAd4V5L1e1LJsMIHHFXzuu/eB+A3VM2fORR+QneeQlBxgDNEO+DDWMBrITj/Vy591rNo/jLcs1YX3kEIXnWsC5lPT7ZoncJkglkAWx1gkVZY1RG2irZzw8RPP6donSV4F4etKaslI/tqO6gLXXfNBtJ+0SrvB6S6Hrj23HYdrHrjmP0w3Ea5xwHoBxNVwxW7xk+C8Nb/DtU+HBOpaANX8uH5Yp5YxavxkSqPa+5nOOZ5HLolDOK66Nd8wvBcqj0mo8e4kY1JadSE6mEFLY7jvwKC56667YsEDyaPfTRB2WYiwqWIYX8sM4Xyp2L6z8RuOg4zK03wpUweCwxBlyVcHfB3khuuhLIsUk927NuAJxmIGav3Addg/ibdR/WAYdvlJPHanbGsl/56jOEa7zOebBYugagj+x0+caA8+8EA7cfxEvAP5v/76/7PdIgPJZ+QwUhgr3+vmqc4LF1balo6NGMeLl9biNxuvMtF06uQVDwkoPXKfQwtZk9FQFN9rnTkw1ebUF/HO5Ox0e7lOj2dkHI+dOpGXZNU/PJBE/3B6nGYMdPIGaD6k5kuzEWVYJ9erG8YBoE6D9lGeMfCRj3xEm827I8xY8rihP7shEqj11rprv08CY5KxafLYr/yqa352PUcAskGkETecN54zwHX45ML6kJfsxE/haZ0i+Z6x5w9VcGpc00mSjwpweZWTt78rbN61vZPaYL/zucxuRHrlax5ud+UJdvO7PJiUx/WBGnctOO8knrjWTdVRpZq3+u1WcpzdGm/U+L2o73/0KGOoPucwhTsW7viOChr21zgwDFeYxySq6ZPgDqodBXbzG/zWHYpmIJPO1zC+9rWvx3tb3IDPwT/e+UN5hjLV+ErwoC46mh0lNAm1TEWNd9pQtjrwia8LhuOQwTAfYD7AfECtoy4awPwg56l86qA2H4chy2XaDcM89lOV+Ua93CgvYQgZjh8/HnIDHpDgtxL9m4ffDFiUHz/9eBjK+++7L8bRIw8/3P7n/+kfhdHc0OaLkyWnWD4Hd/hg/uwUiyZG8Oz58/ERgIs6RT786CPt9Nkz+WPIYcy1aHMdT3C7MbSLSpuTYaR7XvDCH223PPNp8UPKc0uLbVWbvNkFnUTnZtm9hlEFlA4aqNg6Atap67oe0H5gHrgec4899lj7wAc+EPf3c8z0P0jteUXf4FKnT/rkJR+GtI5dYD/x5KOsqY4r+Jq30yblMy/gOPIAXNJrGaclkI0xRXn7kbHfoGab8kTJfW+uOtEuDCQbHwyy54h5WybI7aWt3gBANa0CHpUqb/OFD/LEGCxx8DVP4ob17BY/qV6oovJwGcPhmmbX9VVCVtOkeuxC7jfrwPntr+VdhjqvRc7HJwTz/WvJJjf0WNxu+vWg4G7YLc2C7YZrpdfGDsnpFTVspdPYWNweeaTde++9EWZwUy/5UTAYylFlm5RW66p5AWm7kdMNl63lQY2vnUfZKjNkOOy2QzXdIM58vNjEoKDzuzJOr7ICwuY5TKt14TdVUMY8dss/iYZ5kBf5bryRH0hO3SD7twroBUOIEeCEevzkqfbhD36w3fuNu9s9Ojk9/OBDbZPXhHgwpWsP+fjx4nhoaGGxzc4vxD3HyzqFrG5stgvnV9p5Gc5zXL5VGeR2XVryFEY/+eWcG59yS1vd3GhHT56I/HwIIBYOdf2CDDEHxNCKwu4GiRCR473y5EB7gHWKrll4kZV7j1//+tdHCxlxpAHKEa7jyPpxez1+gdMdRz7Ipz4bGog89u+Fys8gDpgHrut2ncP0eFoxfviceTG+ZuCnPbSbfmdztF+q2r6cP4PljfJuhnIY9hgGlslxlYxJcYCyQxlxHQfcD84Lhvz2WgdqOQA/8wQ1bTfUtrl8JddxPbyMymtY1nXtVt+QGNvxyceO6P84OXZjIVoLs4pheCK6n7jiE1vfDOojtfZHgxW+HvAaB2CQ0uBHHnksdr61s3sljk8mKzLg+nBFjodPHXAMqFRqPm1n3rvRJFT9hg7Ft7qAOocLROUXnStZkMfloGH9/BIGcsYCuL/nnd+g3JAAu8tqnvDfSXmNXuaq110s5Z2Ouxdt7TevCOJXOS5HBg/x4jQGT34+q68jTzicoo4eOxz3/9wGFigWpUlgSE6ivv/TvRpykdAtllub7a4vfKn9H7/5r9vZxx5vz33Wt7X1S6tx6uPhHX7geG11pe2/fLUtzEy3OZ0UkWGF73de3m6HjhyOS6O0D33zMXEtP9lGVcPrI3zPlLo2OHVevNg+9Ynb4hIul2xZhDHW3LtEVR7bKXvXjmx+GMegXfruesEiD+CBXPlpuf3t3LkL7QN/8RGlb8gwLMYVGdL5KbI8aeWj8mxKaR9pNhTwIg4d4PccCh13fshy1zGW43l842vyGMKYMX5wzcdpECCuGi0QZTs+pDuNTQtxri/TcwOQMqZc/CRZPCTGZ/akD3SXp8mNru39+4imUR3iMyTiXV9tn2UF4zKlzNSV9eYTxOYPhnU6fTeqdVouk+OA8w3zXwvIuhfV+kxgWB86gMbHxOQrSMOyu5L6NXjE2sOgG3d5XWvqhS/6qX8slrDtqAdMpIYdFNEjN7wiheXs1yIWT/3JRQQ1ObJYqBiqcom9okGolRFOEQ/tI07Ie4YZzn/wTZ5Zh9IUxyP0s7NzbXPjcrt0ab295z3vDSPL5dVtTRAeAIlFdqru5hgceamECQ4n6rsaCxLKoROSSMvfOMTtZOpcgCKdVuPxU6/9NR03O1ino21NTuKQQfXzFRfexSM8pfpnMMJd/JV4TDL1jBtP1OmoQTtjXUMvai+XHzGK1L+tMjxQcJknK7reiF/nEJNpLfAx4KIHqKM80KNxgov+UNk299JIo70dwQvJU6d9m7KZDPbUdxqhnNxQZFd++IeRZOfG06KSBXl4r5X+xYhf3t5oczJGz/+R57UjRw+1U6dOtPmF+fgVBi6xIgcVhg7DlQ9Xde+jv6UbJN0vhvmFDNLV/7RX7oYWt1nx39AJ8vjBQ+3/9Y/+57Ym4/DMm25tZx54uF14/Ew7srjclrQwQrfoJLvOQzynT0vW/W1Di+IVTyh4itD7PItpEPcv2ZGqL9mlyo8CuN+F1r9x373tZ1/2s+2mU6dkGNWmmQNtYWkh9LQPmUNVcrNZAfqOs2i0oRsrve4zkxeaCqf1uBKvm1iXzEVe4bhwYbXdoY3Cq171GuWZUr8znnRy2j+dv6yiWH4SbHZupm3odM34zDmf8hKG8MfHFZCtm7uZLv1rXEIHdGIGjBHEu8wrMpIHWaeVxhjiM5Hog40Yl72UW+1OA7awoFN2N5/pY/oEN3mit9QNZbZ50Epy5c9PMbcxQBh3GVKVRwbKeg7wPWfGI2UlhsaiNK5681OIfE0o+/Ky5KVN09Il8/UAMkgE9IGe5HQkWRjbSqf3KQNf5Mm6cq7lxgi5uVSdfuKhXIt6uqpxFGsmaXJVc5tiTnX6PiCerCN2Y+3Uv+hE0RZ9QVml5Yf1pVuFWU4uU6F0h5/eDKIh6JOxpjLT3G8XT+REvzHOeXdYLuH4xGewYW5rviKzwvhj3ZZOo26R/nTrFSMbhTG3k0b1V1J/sYYpoFCul7TP9aHTbW1K6SfqI1+MVaWFPuhbKDZ8WQ/yRX3SJXUo9OTBQGLN2e3pOuBBCjlsd0QSw5RAUNIQvC8D7HedBzRpWfvZCfBgzvpaPkWHbCgA14tF8uwKcnoQk1AEAyyQ9T4RkN+LU12k7McAczJg0SQeWba1aGOc4wQnWMYhOW0vZJvGyTJAGEpTyCCdoBcIP68coC8W2iH2qjvT+k0HrqmG/TrNEMgWrmTtVpNY+A129UzTODXK5eEYirhc6FdpSL1TcoE6mQyjqtXfwYAFAe7ZZqbemcceawfF/11ve3v72hfubAsyZLzqsV/lDy8ttwVN5PjlDE2s5YXFduL4sXby6NH4VY0YY2LLr3X4fiNVsjvmEiq6ZROHDjBqfC2HRYEnVflGK79v+YXPfi4+RMBlXMZL5FU+2jjCThV+y0AbQhfSJ3aIBeX1f/Zmxc+qh/Nyr5K7fuznCGHLiN8EyAM5XOE086Hufgx2/dT1LHHMWcYucqr0qF42weiZ+UQ+89ltPLvOKqfhdWEYH58IjIHJfM7LcdTLRwX46Svmduov5zRPuELIhRxVNsvnONgiD363g/qrXuyfBPJSNxTzQeSwKepRPrvAenCZSsPyzms54FGJ9gCXdRwuYa99tQ54OR9hgHwQYa+VlnkSOT9XPJwPOA19sr66PpNlIB9fuIqfnoNXN8GqS54yAyfDFYPqv15U4fYibX+CxuK68nbTnxPGYZSJoumM++67b+zrF8RV5Vk5lWdFDVMGcj3DvMak+BqHbJDlIA0ZkA1y3uikjiwvsByO262+Gu86cClnvpYFYjJCVbYhhvXWOvbCbrwM87Gc+j/G3/VC3JPbp10i9/uqvvBfE8qKUQpvx9/lo83a4W6tbbQjC0ttTafC//D/+3ftEPWo4Nql1fjFjDpmeDfx3IXzcUmVj5DzY8icCLgUQz1Rk/Kx8G1qY7C6tRE/mgwxGaENnVZ47/ES97AwkOqDj3zowzGZMY7sbGMLfw1YP7VNdp8ItiUPhhGsb/Die4vfeuTpVfPGQOSPymYd7gd06Dyg9psxjHP+YTmPQ+LQN/C4JM7zBTgPD2tRzrwBZWo5UOsewvlqXuevfufxeEAW1h7fl2QDSr1cdmVjxCtAW91cI14cgiwf8LgizIIOWR5AvOs1WSYTeVzHJHIew3xct+Ps1jS7TjeG9QPyQsD1EkZPjgf4bTCB+7TyIY464QFqfZD5Q5YTnj4IuDwwf+cnr9Oq3io/I/J3/j1BxopheC9QoSu1v5Jxrbi9yI178MEHYxcHonFShtOAleM4p18vXF9FVa7JSodYAO03qBfyQDFPyroO07AscBqoaa7fafgZBJWQx8SENK9KLgsNMczjtgzJ+YZ8XNbpwzKGyxHH6RGqeWpeD+JRPeGqH7pdoNb3MGIqFEaMuNCr9LEwpYVtfbO9+01vbeceOy3LJoMhY3BocSk2W9SD4VpcWorT7vkLF/JrOWzUuDzXnRp9Eqauaiy5JLklXa/rpL4mg8iXcjCYnDavKC8G9o477ognZf35OORjYvdaE/rmmntgkj6MkT52BfpkAUl3a5PbDlfba1/zB7Hzpzzx6MqLCfW4rtBhN/6Iq/1oHVdUGc2H/ID8Joep0354KUZlJG1XBzCPuiiah8OAuGF9difFG6RVIj1kkQuhJ8Ym944ZJ8iMgcRQMscqf1yDMPO/wrwh8tY2TYJl2I2s/yEPp9tf21PTwDAM4FfJefC7nRAg3m3CTzrtgvCb97Cc803iaf8wrcbVOoDXPPrH8g6vfFLWGPHqwteEG1Jd+68HrtD+MXSXN8ZB59YdFB2QnVApGiolsAM/c+ZMlLRSqqzktTIdj98wvxrncsP4iknxtYyNoGUCHjB0mNOcH787lnAdvEMM083XII76IQ8Y83Y9kNNdp8tWAk6rIM40CUMeoJaxLDXOcBm+wep8kCGuO41jVxwjFYZKYQxRBXlDVzpBYhDPP/J4e/V/+L0wlts6UXIZ9YF774uPlnNZ1XrFqMVpEKPIvQ/Jsi7DRpplJ892t7Bz+uXUyAM83KvkxIjB5JIr5flqDosqT7zyqzMIH/efxYf7KbvB+nSbq86eKKxPeC0vL7YPfehD8ZuP/g1Vo9YH8NNuxyND7R/SbOBAlbH6XabGmTcEO8Je3MhHVi7d81BMhsfHjctCgPLA+SyzUeWueau/ymg+xJGHUwtGMjcV+2Qc8/YJG1Dl7mgc6uEgysPHc9Bywx++14Ln8G5kWQ23Cbe2z5iUf5jXhNzUgbz0D3m83gDrf4jKkzy1/Y4DdV0aupaBvK7fY8TlSQdO9ynd43LUDvXEJOJHDLy+7AoENqr/ycDlez69AokzGfjdiN2IxqO0c+fOjXb8ViBp9gNceBKPS1qtD5DH+YHDNa4CHnsRHUN9kOE0BsCwLuJdX5XVcJpR0/A77PLOX8n140d3jgeVxyQ4H3Bet68SgxCqvKq/1ln9wGHH3XzzzTGwkRVSrVHHJDlDnsghP+STY8fe8spKxfdWZ2QU3/LHf9a2Llxqc1qw5hW+urXdjh4+Ej9izPuX6Mq/6chDCj458u5jBbzdbssX+pAk5Mf1yZHLxiyofHyATyh+7ctfYSbHeKG+4BctGEB500ndD3X1xEFd++M+Pmr5E+licXE5nmIdKa0g2tMR9VdMkmEo2zCP2+AxWeMczzrhe9muk/rRFWH8VefA8fBwOfN0ut1hvNOA/aQji8cgc9eXVS0L5AXY8lAOHo4zP1zSAXngCX/nd7z9k+D0SQRvXPI4r0G8XevdRL5Kk1DLkwfXfvMwrCuINPJZZ7X9rt+ocdYNVOOHRFol4ugT65363C8g+rJ7ah64HWDEg8F3LWJw7h7eG67UFRsOD9NyIvQDqZ4cM9x1XDyin52D8nlAp15edVpVnNNMNQ44bNQ8YFL6teCJQaeYHzJF54iIM5FmIuwypt3gMunHAPd84GGqvMzP/prHsByG6wA1foiaht80CZWnZXYcLuVuueWWuGzliaYco3T17tgFCNZ0SC0JGl36VBphMRwRl1LP3PtAe82//9321BtvbjefONW2Vlbb6vmL7cef/4J25vHT7YYTJ+M0xX2mOCXMzYaBxPBi6JaVtjA922Z04uNMwJtTSAh/7nEC5GM3GtT1Ow8fQZThnuOnbvtku7q5pRNrv8DsprMa77xPFvQ5gOf73vf++IYxOmYuuR4us9ZFpI4VLhGHPiRGPKgkCj0zBhWPW6n2DeTFy/PU2D8lXc7kScQ6Yx3gugCv+PDUquVDlsrH46TKDOAPEXYca43XmJCsrG1Ogw0U9Stu9HUk8UCuzc3tdvHipfi1IBZk6sV4IkPK3c8jTo28ngKIs4wjfSoM4YcXbiW3weS1xTQMQy4LalnqwTVqPSbr3nI6vvIHlhs4zm0n3nwA5YmvfC2n8zreslZyPCAvekbf1nnlyUkel/zmaz4jP9da4+E99WtHjDMoOf1ngpUL9eEc2DUeDMPADbM/B3F2Iu+U1QFlWAkVTh/G74a98rljKxFn4hKan+SCD+nI6adYnQ+QZtd87N8L8B1SHQg1jFvJ9TOxPLmoz+X2AvmG/IY0Cea7F/+ah2+wsjOHH31tSMLON46qLxbkEYjnARiebpVxnJKXS6u3nLyhPf7gw+3sI4+1G2UkjywfbF/+0p1xeuTyJ99a3eDyqPqNqxRnL5xva+t8amxffJKOp1xnZEQweLNTmqyiA1QsA0kdGMFpGdD8bFwa0v6VCOlbJ9mvfvnLMS54shhc4bQqecfk78BazqkzqdfVkwFP8SX2tze84Y3xrt+jj/LrJkc0FlBZP4YgZPIYAfQH8XUMkUac00xDkM/5qd95cOlr5gxp+Fn84Od6cPMqdD9HKEeeapz2QpXJ/pSlB3WTBpFG3b5UxxymHuJWV7WxEuGn/jrvqx7w1zjPEevBeQDjYShPhfMOyfMEQk+1v4DrhZxeCVlMzkcZCMDL+XCB81lHuNRvf60TIs19OiyDfshv3pNAXkAe+yljXl5f6SfymC+u22KiDHkgt8l8NU/7QTkEGVy53SHMaBJqeVCFMjIPysmdm8uomUG9wLlry51b3wgGIS9Zw5Mb4yiFOAaXOwx4UFtB8CV9iCqjy1cynE4nmx/p8Kf+2vnAg6KS+ZsXrvPjp0NNTne7ax7DeZ0PIBeALzrxgIEIQ5adcpDzD+sijryUcbzLE3aaw8DtNF+DOAi4LC7lPbCpDz8GkocgiKMMo6NCUodL/nBVF6OHy5nUD28egonXQra2w3BxyvvER/6y/fm73hOvdBycX2yHZBgvnDvXHn/0sTCMqxdX2uNnz4x0ymVSfquREyW/uIGxDIOolTpOg2oyJ8i5A9rNdnURnr4qA9kZz1lOYzyavrGlQakTiow1DwTdf//9MlbSq06RAFmjrbSpaxcuOoKQp+qVfEMC6LO6wGmcfPyK00c/+pfts7d/PuaSHzZx38VXZkS8A8iHDniYxzLQP87LmPe4t1yed+RxvcGzI94ptLzwxHWfPfroo+3SqjYnm3yxZkPypssawKUx+oV8lAPU6XqJp154jfpPcVCVjXSPOdKQCSAH+eBNPHksm+c3fDGK/mAA6fENz3gdBF3MRB1Zjndh0+DDD8DLfCwj9VEXecjrNIj8gHiT490mgzBEX9Im/Hbhj7y4lHU8BAgTD1EHMlnHpFWZLKflxrU81GE+wGPB/EgnH/rkCo350RfwchnryzJC8ER3DgPKOD/88cMbmV0nID8yW15AHrfb/Miznz8OGNU/CWZQhQM1/oliWPZ6eTBhaBiX4CiDQmh05VMJ1PYRR3mnAdJNTqvlgXnY3Y3HbuVAjTeQnQ6m8zxIKiaV2QvUB88qD7C8VZ7dMCkPZc2rurvFVXLdVWc1vRI/juxJloM3svcyVdH2a4HpvAY8ODHO6ZS3tboW7zZuXLjUHnvgofa6V/5+nOY4NWI0uedIXibepQsX28Ejh+Oy6oGZ6Tg9gng6sZuwGEpeB8GocZUGI4l4GEoup/JTWTccPxGvjuDnvif3N32yJC9GFCNJvY8+9HDoxKAtV5UJUoOD3O7rPTm6z2kT/rrgeDHYlk1+3Wv/UPE8qHOoLS0uK5XFghfh+02iy3hRd3nS6pjF7/x2yUfb3I+mSKMXurYgAzw8Zr1YUpbF3q9VhNyKx628iGPhRQbSvACavwE/2kC6ifosr0E5E2Ug86IMnyjESFoWL/bIOlzAgesY1gvIRzuQi7Lwcv4hGeZvuSb54Tl0TdeC+UCT4LqMoYzohjFHPnQCUS/6Yi7VcYMu4GXZKIMucOFnXbk+wq6feHgRByjvcVrJfE3kN1W57ZeBhPk4MTnsr4+B2+9wur0CTcYwPAk1T/i10sQ1YYdZCbRUOJ/zqgnxd1uKRRHs+GkwHUAcfhpIfiujL9vDCjNvK8YEnGZ/dQ3C5kM5FO5JChznjgCkuZwJOJ/zOr9hnmBnGjx6eZ1e8zmt8gE1z6RywPLatX8SuT2gxlXX/hpf/TzB6glDPyOOSgVPaSZcQH5DWouU4CF9MBGJuCxDtnVprR06fLT98Wv/oN35uTviE3I8BERdTGTr/cz5c2Ec4QExphhbnoQs3Ew4fwzA8nlSYhDnZZQxfBjGOLnKVcviwRxo/oAWQBlLhjjx3P9T4WxEh9quvrWJmnY9QG7Lhz9+n1Ltvu22T7dPf/p2LcjaROhUuaWTLXN/bnYh+p+vpPBFFDRPfi801M9pPU7sygdtiy+uv7hCKYg4+yGnwwOe8APouRpxnxzjFLnNvUdfQWJRzVMbPEIW6ld5CD98aWfNU8PWA1+kMiHlJKKTmFrcGyW8Kbn4jUgMJOOLLyPxlSQMOOOGsUL9/ZqZQK+qckTIUoFclDMN4XZUwGMSAY9XwvZXuhZcX6231mE5SavxBjomjT5hznjzQn+jI/Iih2UDbjdhlzdfy4GfMi7vfnccPFwWAubhMlHfZeZl0r4rXNFJ2n9VczWoFKpk1ApADdtflVRpiN3ihmWGcY7fDdSdj8mnwUNRlKEde/EhXOWusB5QojvPcc6L63DVgfNBABceJvMCLovc5lHJ+QB5IaPyr/kM559UrpapZYd8ar7Ky/IN4ytNwpC/+ZDfbvWfPHlyFEZHVZb0mPL0WOU1FrVgaXVt+7SIzc0vti/e9sn2jte/Ke418hm06A+Vj8tOmhws0EwuHsjhu6gs7jyMwgfK81ucB+K7rBg90nnPkcu5ltOyA8blpYsr8cUcDCGGc07GkcuyGEfljLyE7/zil9SAKDYGranpuu1yRu2/BjiFMOaGoK2w25Rcr371a9vBg4fj8uDaGpcalaCTI/OIPOjHZOD3PHOb3Uduv9NqfnSLS9jtcVlAvOdI6CU2RXmS5JI2GxJ4EOc68JMfAo6HHDZ/5wVsvvETNyRjOF/xozsMI5tyy8J4YcH36ZE6KVt5mkeFZXQ6/CkHoSfD7RmS5bNb/XYrb8io/t3geozqB7W/J4F00qjf8jievnU6II9d8nmcQMSRz3WZH5sTxkYdV8B5h+S6gOubBPIFDwK7ZTQzZx4ScKWT0qo79O8kFJCWv8YPy+Tq0MvLwGTAMliBO8Fl3bZReWEY53gwTBt2kmGFO64qn7hKLv//7+3Pni1btvOwb1bVbqo/7W0AoqdokrY668EKRzgctmyFX2yHwn+RIhx+8bsjbFkOBwlQpgQ2Eik2IgFBAAEKII2GAHhBgOhvc849fXV71+5qe/wy17fXqHnWrqoLQP6qxs5u5BgjR+bMnDnXbGJbZPX4GuRpW2R0dHtfh9iZ9kTeWnfX0fNSryN5vazz9LzoCEFCiIzr6Ctf+cqQAQ6mxEd5/XtJ1lgpt8BzXgeO34KOa5E6uKzyov/r//n/Mn4XdGONA+s7H34wFkbPNLqUelZnk+9/9SvDbyB0MFscxwJZcTfZ0G3x9NYczzkiz0h6icBJ7XC8eYes8sBY5JA9isXUmDXZj0lCX1fbfMd0oJqUm3SC7rv4pnp15L0OePkt7TEOI+9XfvnXll/8xV8cvmWTBdWlY/zsW48fUBfhQbGJjPCm3BjOJCidYyD6QVnX0/MsNnxUHql6dSLiJQtFuWeBfIjMyBHXt+R0mRA7UC9b80HslCd+XuPDhOzSoQW7umnsHPkNbSd9v6M2H7nlefNS/+iKndEBPQ7hXVPa+TrgSR+kjnTy3hR0Bj1+HdIOvuJn+uysx53gm0vHxtvrwN/8B7GffvWV6eOM53XbpNMv6ZuUh+LPtKmn0UseXheGelnQy9eU8h5eh16v19mVvwvKLI4GK4dwWBx5NTg3nSUMBT2dMDrJ2IVX2dRl4+nyg+Sh2BjKBALr+rv09vIgfEgb1vVSJ3qCLifxLmstp2NX3UC65+2Skby1jr6DNKC7b3ahevsl2/nTguOl4TfqIPnZv/N3lz/8nd9d3rn/cNxV6sAx2Q3fW9xq/FgkvdXmaeWX4qsD0Q0s42y1do9k07N3+2C54aXaezXebpW+GjLj1XNlXu2/lkuPQGweC2GLBVM9z0HeOpiXZOkm75OPPjIjDNuT19F9CNf5oIOcHA/4tUN7LPRntQP+iZ/4iVqE7izPnh5tJo15Y4nJy2Smnskmk4t0IK5NmaBin3D4s/L7xCyedEfqhSe6xNkSXyBxeXYO6wU89cOnDbErFEROrx8ZiSeN1OU3epG4PDzstXM0ltb1g8STHz52dNuiTzv4IOi2d8SfCXtcGPnQ43CdzOuwbs+udPISph+B/owV5fKThl6X/erG5pRFBv+Ld1790MeOfHUR3shKWhiQEx0QvjFSe2Hi67xgnb+m5PcwWKchO8fU3xLjt5PE/Gnt5Q5NQz/55JNxMHAM5xmo6qW8OyMNh/Cs81AGWJwdh6PYBKkHXVZkQJfZZfQ82FVffBeUvwm6zCC6I6OXrfWtedfosnfFe/01pd2vQv8NUl90lIYrfR09z07v+aPHFbm1fPrt7yw/8Vd/fPmxH/zh8RkrvwGOs8vbh8vR8+OxQNpJ7h8ejMc6jBt2ZoEcL8PfTJBuyDHWqhG+gjwWyRe1CObNORZK+WS6ecjzmBbNmg5G+lbxZ0L12yibPap0VgswDN2bHWJ82cGuNwHbYdhaoI9e+Kf/9J+O967aMZJnt6ZtOdmcX2nYnr1H57CldkPj7tZNvrx+rMlT1he49KF8yOSYtsk3wbFvTnSzfvjIkXaS4jdAbcsORd3IDkmrgw+RkTJQL2MLyWfnmtRT34mUS6sWZnlj7BRZHNEcn3y2HYPRF1lBykF8TfFlqOd1Pui2dgJt7HKSjrzX4XW6uoxd7bwa46VXX/X+0sd4xeN/iEzplEVX+p8MNq0XxCA2p+/XpL4wCD+iJ3T1mAekcS/TXP3FdyF8QeJr/uvyg5fL5wG1i3fkXcqfZWfnL+rM/ulo8PxczHQavjS2Nx5dod2h18vU5Wwh5/cO2GXTdcAbSmdHxsirNkR2BkGvh3eNlO3CS23bYHxaaOMDIDGyPZT+Kqzl7dIdns67zdv245qmH7aXeLqcLsvjHfHPnIBg054XNRFj3bJ/Cfh83f+sFslf++e/vHzwzW+NO0/dMHNUk53dILlPqnx8eqxkPbz/YMiObvbu3dwbB6dP5Uj7pI/w6mAtHzvgLDAm0OxeXFkbtm92i9o9XkdXvOS5m/XFaS2KZxe1ONbOpBZLYEfvHUM+vhnD/w0Rn7ET+Jzd3pTzN37yb427Vh8/ejJsqyYMuyyUdo8fffTdkc5D+fozE4c0ZPySGYhrp3x6tRO/PARkkH3VpiK2pZ9Rvp6B5iMS2x0XOV4kcHT0tOR4XMCjFPSaWNl1sxat+fvrxcV2kY1tEDmDSrdQeSc86upP/erkIb7MAslfSH32TZ1zIbqSv5EdkOv51+iB1OUvRKe80KhTtE4nb1ecXj5FPZ70nwSxGUVP0NsjP7tt+rqftM/v3fK3/T3n4+6/Pr6kh2/O5zEHvVxdPKmLgti1JkgbUr/Hq+cciTVw8tYLk1ajcvFV/OrDti4P7XN2Kam6NWdU40LbAYHGt9OKnG3WOWSZMydGAx7NA3befDEpByOqRlba7rGG9XJ6UmejF/OZIs9ilXuGjF/+1V9b3n73veXp0fPRAfnywDjAyrhxy/1+2VFxL6jmFp8WEnISPjLZod64SaH0DT01cfmkSu7o7bzo1r43q9TkUvzzA8Db8nFAn1c7mFozZUksW9hUZz1F+AweNuhk6B2kLJduDAR8KYPRwaVj2FZ275VON4GgPc+tVf6t0nPDbx+lf9hcVtS2ZlDk5c7hcfdwCaoheiV/a8/UE9+mH7Uhbdbf6gyzqu/IGeGG1rKGlGL2Hb3StBzUjsvg96aUk6Pj5Z2Hby0P790fi9j4pmBxHdakaDHyoW407tpltiaNuy2rv0qX59/97uMyqu837h/eW/4f/7f/+1iAHGQWAJcZL2pMeUmAxzGefvFoeXDn3nJa4+ig2uTxj5vV1urVMQ7GdwlLMPd9+vmj6pu7y4nFtuTtVbtu2n3WMXT/zu3lXu1Cb5UdN2o3yc7z2vHcPnTDycVyr3ase8V3tybwvWrLW2XHu7UYX9QEfPz4kUFQx0z5qPznLs45+TvIyv8bP/IugoyH6dsx2EadctkgOx/t9dyjKsdHZ8vHH322/OIv/vPl5LkFcX4EWZ8Yb+c17o6Ony4PHvqaSfWTt4xU24SO9fF6rgrZd1Ftf2EMl+5b+tKEZxxUWn6pr2PNmK9dRPGe1oSpffgOa1G+eHE2xl0mRXfS+pzUclljq/rgbvWH0Lgdv/U53ip+8nzeKMMLfpN0hyu6eFELujlkkz98V+Nrfg/WjtPJi5c8XI7+t9iZV7Tf9zt9wqpcXP1V7S1/yDPn0DfnnrmwOB7V9zzsjTreTurkChl7ZfDgQdo0Frszjwd5FtfdrnPM8yMoz4kWudmN6s/IcVwJ6Y8NymtqqnOry8Un1Do9r74+KpuVS+MxP11Um5KuiXzMo+O5Vt1bI/1gv/y/x8fF61NQ3GDuqHTIXI7Hx7PNf/vlM6E5kHzzYebFg/LfXvUpXcoQO2Y93+Kdx5YPiJtb9L3jShuHP2qdybgz3oxLx8T+gQ9Y3x4/Xdyqk9W9w9kPSPxmzfcvam44qzlhvAuj5oHwSMuf5dX26gYjxpWfpMlFYweJICEYMIyfSPgyqq0zrI56U0Qf+SbWNbaytjJNCJzFac4mExokT2vym3e35Wxk/gCMPwML5I2JZUN2EENXJtU6mKXVQXgM3EBZl5F0yjp6uvsUUjbXou0iFZnS9EPy1zp7HkTHWhcd2qV9yA4pMmDNvwtr2V+qY/Hd3HwQDPlW7MLV65uG/Wye5Q46oT4bfKN8+l8ecrJj5aMzPvkSNGU2Z7TX4A7U8EHf27Uj/Pt/628tjz7/YtwtelgnHPSZlOycnEAZB06ifN3//p274yTDXaq+L8pmstk8d4bbyep2HZxeAEBXmTre0OPu1IuqazHOWMKnrjtYhfLxXNYk7tnMGzWpk/H00RelqBacynNCsPa39Jf64BWg+6BOKkw+wuNqz2Et1D/+439tnLhuj/Pt5Xy2hUzi9I3FcDOO8Mkb7a9JSj+JDz59uyHIJTZQzt/D58UPXRewl7+nfLw+TDxlyAOhNBn02EFa+EycThCIii26FuqoGRQZs55xKT5/H3YCIQ/wscXJRch4UY/92m3xjG1sCcU+hDe7nN6G2c5pj7L4JTzJD5KXfERudrHpB5S89AuKPet0+MiC6ZO5c3NS1aHtodifqyVpC+JLvsql6DWlLoLxAeONj8LDNv4ANm13ovNZU586c5JDRsblmpSRS1b0CtmY9r8Kw440CsF18WCdfhNQ1BG5kbUuXyNOSMcOwyuU98EHH1z9LpDOV47iHHqkIyeOQpAyIX4y1MEbJ3aeXh8FPd7R2wq9bmzT+UL6opOeDuUdXWaPg4ViUMmIvQHeruc6rGUGye/l5Hcd6/R1SH+BkE2zH28sb7/99sjLbmjscDcoj25iG5DhTHPDMsJaZJzzCv/rv/N3R97dWgD9fujyloN4nN2fny3HJ8/HlRFn/26gsRP44snjsbjT7WD1tXgnGXalJqQ+CcG09eVxrT38r77xJKQTj/w+HvH6Pf2i7Aq6j7XDIgwv5b8C5DoOcrJ3797B8hu/8Y3lp3/6p0cbuq0I5GmTeuIo5aHk5xjrY0l++jEytFE4+3YeX0HieBwHmaTl8xcZ6kRP5CpjC36TNOLPNfDY/TmjJxNFl3FmsmX+3H3PRZ18PE6+5wn4fLykWjZ2sf1jyWwiMyHQeV3Y43Solzaqn3L54Q8F0SdPPCRNZufp5UFP79IvlA66bvIRX6f9ocgVX9fvFBn6wIkzJJ1+xCd0nCJxdhq3+n5td7dBnjJpcsdx3uSGYi/qSPlLC+SaaY11+ev4gZKg6wn18o51vYQa6mxCOaf93u/93mh4yjlA2B0lHqzlxqnhD6TTCb1sl12Q/B4iPJ0vCJ+yDDZY60p9lLLY1HnXSH7n7RSZ19XveBVP2hGs07t0I/3i8i+ok0EO/IHn69/3tVEWfuFa/lgnN+YpQ3kzjcVkv3aCv/JPfn751h/+0fLw7r2xyNm53amFTbmF0bcaPeKhv19U/fSHXcOwt+yKjS7vujw/nmOsRVZ5+I0yPA5Msiye2jTqVX35oEx+2uNREfWVe72auJMb4eDbLPKBNNtH/mtAN044PZkT0V/5K3/lytdsEI/vktf9jfB0Sr5jzzHJ1vClPuIbFH5xk2D4O5SRpVw8IJMsfrMohaS7jNTvC6W84c8Ku31pgzi/p29AGX7zTHYu4aW377jwrqFuiD3xT2+zetEDZCPl8sIHydtFbIs/E+95vW5sQMmLv4GPtYtd8rR9DfK6TItVfJE85fLWO9Bd0GaIXASRxQY2ys8YIFucnQlRfJh0yoI1T3QF4Y0d9A/rupCOCFDeedbpN0GUhtbo+T0cRm4aJEzHi5vAPDsmbuCCRRMvR4KyULc7cfKFyiHyoU9k1xHsas/3AjZEBpl0XiczdqNd6GVCg2Rta/yadqbOmtboeT2+trWn12VdPmKDS1zxNbscEOz1hpv0fw7cl7BOFywcyO9/yOXXv/5Xf2K5Wf3qzRhuhvGZKy8ZH/orz84R3b5/b/72UHJulT4h3cYEm/gy48XlU3fCVsZow2yHGhN48FvYvLxcfZNJQjBmswyof6t88MFH3x1x9YfOzTVCsv2uJ6XMvzdBLh/CwcHN5Z/9s19dfuEX/vvlzu17JX8eR+TF9iG7KMjYlIe38yvLLjw6IGXykHTqyg+/dB+fa93q8X18boxkcTQeMiaEGT/uF/B7lnrSF5W2e/xyO0yybkyaEzFiE9vsFvMiAIuteuTrN787ZlGIvNgqjsR72XVIuTDtB3WD7huIbBS/dDmo+zKywo8SF+IV9j5MHh8K15CH4jN8wnW6I/asKScb4vTazfspQJy846OT8Tso/0/e+bNAfqJjB13RHxuQMnKNMZRxIoyPgtgTCsbRt3ZCHBAFHev094rITWOSF/Q4aKjGdGgsO1yOcuu9BudACz9ay4I4IBTHBnFw7ISE+ONYBF3Hmh/Eezro9ekUJi9piH1r6nJjT+rvQvjVJTP0KnSZPVznQbcHko7ObnPyejp9PHnn5Pa1r9lBvjyRmvDnsA3ROWXMXZXFcUM1MR599OnyG7/6a+OTVJenJbcWx+wuTYTV08VYi2BleNzDYx7yjClwQJENbhhyedVD/XaSGSeRx+bhX78tbn7vBXbLF6qjLZBxPOpVs6S/853vXJ25p2zEi67kbfJG018D9f225vfGMmH5yZ/8m2OiudodF3U9QM9oR9q3wS4+6chInromSZNudGhb2huZ0ikPT45l6DZET8pH3ZokpfWRRVMeXnXUFY+ubh9ElhCSr65xwT8Wx1ydIj+LYyb1YcOmfuxD4kmvF/SUA509r8sIRQcKz5oX0t7kC+Wlfq/XebQFD96+SMpjW7CuHzhB0teQNionLzZBQlAe2yNLeXjUI5NseWzhQ/2sjjw8EHvk41u3N4t15Isnr9uIIq9jercQpjV1rCuv09dhLTOGxbhdSD4dGhx+aU4widg9aqw8YRwkHdnX6ZHu5Ui9nGEoy4BJXeU93IWuJ3Fhz1c/lDJx7YTk9fT3ilfZ2PEmfK/iWdv2prZGZvXmvFuu/D8Pzjnwtf3hw4dDXnyTOjt13NDHVX/cdleLai2OFq2f+of/YLnjoKlFzDcbefT89GR58uiLOgDnJ6tI86V/i5Q+z1gQZjy5gefth2+Nm238hun3TDvDobrKM/bYGfvGFz4qjxyXZMfduJV3OsIpH+xeyUC+6uF5SDKMxSvwQ4ktL1C4yewga8rrIGe2YRl3rf7ar/3a2D2SlEdWUIc6bHNMxe/JQ+LylGXyj5+CyM0km7bGT5EJkQ3RJ21xWvd76shTNo/XuauYu8KX5YcvcpxgUSUe3tJe5zh1nFeo/y2QdOMBbbCQzLa6KceiZiGYC3K3q0P91xG7oPs26LLX8nt9ZamftoJ014U6pMPDD+pJZ86L7OjucjqlLP5UT6hvurxOgTuKPYZj7Dp+jTkLI9IHVycj7savuaKDnLQX4UM9j/7oZAeZ/Rhf2wO9bVfvYoXr4n9WiMxOr4NGMlTj5gQ65fjh/I/+6I+GQ0DDdYpBDHhTrztpTXiC1Ee9bq8PvX7Q49B5O7o+cbLXSB3l6ege79TlBes86VCvq73XYZfcPwnWOncRH2SRDL8riy61OHDGIyhX5nzZXxAvY/M1jXmTzrL8jf/sry9v3b2/HD1+Mn47tDBZoCxC48AzfmoHOfqBErd2u+S6P8dVxh27HKwjr3aI8tg5do9VNiaEWjA9viBOtnGEB6+0iVeZkzt1TAb6erS30uKfffbZ2L2Mu1jJ34U+pF4eXl9CFhmXHv/e3/sH45b+Tz/9fNwAFX+vwQ5lqNuQvEBZJqSO5Pcz/hxL9IU/vuWHlONF8nJMR4ZyfOJAFj3xXdL0iuNXF5GTvOhx81cWxUzI+ob/s3uJvN4WFBmxKfYnnbh2oKRjd+wCctQJX+SiyA5FBpDDrrQt406eMPIDcnsI2ktu6qlDR+xeg55OdAIZ/IfEySEv7Qh1G0LhZYN0+MjPAtnzA/HuF+nwJT/zedoWknY1oMvbhZ2fuwLGEdTzE49zejxp6Hmd1iBv3cCg8xvAOiILl041wXkRtLRyZQY2GdJAZiYp9RFd6nAQXiStTKg8A0PHoAwCvLETL7nCQD5Enrria1580SMeXjwogwV6HbqjP/Hwqtf5hKB+0pEV3UKQn7IAf2S8Cvwb3yHx2EL+ut1dpvw884SPTUIyvUGn99383WcuNhPiJatWwuen8w5DvvANx4M7d8fD97/3m7+xfPbRx+Pbjz/w/d8/HsT/7JNPhx5jxYLFhssy761337makL2U/Isvvhi6+Y4d7P7X//pfj3IYz8BVPhoyqlw/sDP85Lkk++Duvas20K2utAXbJ7Y8n+u5z1I2Qj8bbNs5QR5bBuLPTVrb4+vYzD92S4jf/vk//+fLL/3SLw1bh59Kj2fZ/F4H8pSxj65hX7WDXPnaJi1Me5VFN6SvUs4Ox2rsTl7sxIdfXvTg4TehmzzkpRzJjxy6xeWze9hequpoGyQeGCtOEiDHS+zOb15+d/SFDs9N8gd59It7PtNvltEd/6YNkacs7WCfeHyHD4/Fl1+Ux3/qRfaUP48P9eiPDgR42Bdf4ZU2psmO7YF4p8BYZF98SBZd9MZm+tPv0O2QH9vSTnGybGK8pWkeuy/PUSDtLvE8V3tSx7E+4B8y2aad4iCe75I60RMG8WvGBF6+iZ+Usz9twaNcnjIE8Q8edk+LG8LwvSD8qXtd/V3519WJEwPpNATvxx9/PJzxOqgX4ixQX+ekw4LOuwvd1lfxrdHrhaJf50uTxT4kHh5hR+oH/NHrBYmvw47I2VUGa927EP1ATvooeYlHB5lpNzJ4Xa7a9qWD66wODp8tO60KJtRq89gSfhlk5wA8qgPSpdDF23HqiPsv/8bfHIuTy6J2d85G796/t9x/+GB58NZby1vv1C6qmsgOZePgKvs+/fyzYaMHh70ibu2nvLPVROSgZINLp+rgyZf+08be3vBoNxns9SC9xZLNDuD7ZfN+TTQdQ276o3VLjcIxKWk/X2eSEAd67DL/9t/+2+OZTpP8fW8KupzfUAX246eDHHaKZ/JNee/LtCll9OBH0R/eNckPwhdeIJsdKHm70MdStzv2CJG8dR+EgL38pk76hT14M8FnYg2pS39kdootKP4glx3qKCcPSacdife8+AeSFx0IIjdlvX58G/8mvI7CG991/pT1dHR1SluEGQv4k5dyiI38xEfy+SULtHSn66Cs6w1vfL8OE0+/qgNsUcYeY+JqhVgb0OPBOq/XSXydXmOdF75d/OkI+cI+WFxe1ZBd6PIiQz0UeXFi6Drgh128KXsVOn+XsSaIfSAvnbYLqbNrIEPKk9fLIOVBL3sTdJvFQ11PH6idp0P9LE74HeDa8/77748Q5MUX+e0HyDKQR7zIjTF3795eLnw/8NnR8ku/8N8vL0ru0dMny5PNC+0tasc18I/P6kz7bN7GH5vZ4qCU5xKkjzUP/1a+RfGylNTfoQ9Sjx2ZmKSNS2G1fhxkbPT8pEV0LobbiXa0rfh8QkvojUGe1XSNOTvEEjYDjayThUB6nESwqnjY6oDPpWDtIf/Xf/0by6/+6q+OtrHHwshGb9CB1AVt4OvejpRLC6XT5pB0IJ7y1EfsUV8YGR3hS/3kdYQnIGvo8rvgZlxE/oz7209G8czd3yybl6GPa+foRQPqIvy5KScL2ZSZunMixYeUJ94pfZz2QHTwhfwQ/p5GaW/KyYpseeSAeCb6Lif1p+3bvgmtsc7bxROkLLKSjg3AvugGPN12NgtzYudE2NtzdrVl1pU/54Cevy1f808ZryO8AXuQ/hnPQb4K6/Jd6VCQ+DoMen43MLRG8hmdcnf77UKvLx75oH4GG/R40DuzA18I8F3H29F5Xsff5UP41/mBvG6H9NqfvXyNlO+CsnXYKUg6B27KxOWFehmdGYTUm9BNOpN3yvv6179eS5FJe96soj7eyAjUydmnBQA8n/jP/vtfHJcvXeKUVq7uTQdkDQevlLLoOQjId3CqT56097C6xCc/E9mQzfaK7h3Oz0Kx3YIHoz2lK+1TT/0uo0+Y40adWjjPTk7HTTxVacTzjlwyEpKpTuxwRiA+/TJ3exA/z0n/eDzU/p/8J//Pyp+7Fq/Ls5N0uTH+CugJAVkIep8haYhN+Gb/bfs6PMGu+qknjI6EfCa+lpM0HfoVb9IhMjPJSkNkkdvJ5IzIwa+ehdEYyNjr9ROPrcnbha6/I/WD6+SoHxm9Hes2gHK8kZM6kdEpfRXsKut511HX1e2PrZGVNMSu8OvDcRJZ/sDL/6AcX3SlXqd+mVU6UBdF/3W07kMyUjbGTzJ3IfnCzrNOvwpdRseu+pHbKUia4QazZ5TiyDV6/e7c7ggwsMIHKes8KQ8P9PjrEJ1r0jEhaTZqW+wNT8d1euX3dnaC6Fwjeeuy1FuHa8jfJfdN6sVWWNttrXj//XevZHs2im8kJw+bZ3yvJjALaV4xZudYh+PyX/2Xf3ssQGTrZ770nOHBnf3l1kHJ8sac/fkw8707d8cXNUyGdo90+S3EjvPq3Zo+aVW7N2kvE3Bzj8u1Fhl2OMgRm9OP8nN5VxoBezxHaVLw2MmFBdJdSS8u54eYa9G0UdUOINPLBEYDi6o3FY8dJF3aRrbjQZzdQ3bp/63f+lfjt0c6tcmC/tZbb42y/P4Y2+ixmGuH8pwwdNvx0DHaUHxZ/EEdNOytPGU9P2VrCk8QXsgxkHT4YcirYpT0ti7/bxdJ6Zm3HXtkedm53eN2gtbuWiDvHF79PufO1fmu4e2lU3dVCq9D7MgJEl/1fjLWUPcBJP29ELnC2e7tiUhsWKPn6afIgdRB6fMg+R30QOyI3uT1OuGND8l3vD1/flR2uM9k+xuhOWD+vDL7au4Yd/s79pOfeKB9ryIIf2xF9A4aJYVeGFpjnScdg7pRifc8uE4u9Pzwdf6EjM4DvJwcHZ0X1vGeJkM9DlqXrW1OB3XgWeddh1111xTgpa9jXV86BKMTNzb2fIjs5K31hnahy9mFLpMfMwEkr+cLU8bWOenMH/TDJ1+IHCQe8RgvyC5IZzKKe15s7h4tTWOxUn8cnNUcN3D963/120PWWY0TO6nsEKrS+KixXaRPTpF7ZV/Zcl78ZPn2o4WmH8zqWhxjJ2K/uuIWuLQvB7q68ZUwsoQWzruHt+soronA5dUii2N8VUzDJjoGXF4tuqygNNe/Gy/tgsk14aif385+/Md/fPhS/nzhem6cmu1iExrtK6iLYmvKYrN0+MhalyfeER4hyvhAWZjSxsiJrvB19Lw+NtZ85I7JdmOPMH1DNvudNLBBXH2yxlUBu+saTG7u6XLjH3lk5D3EaVuIrrRFmHxQlwzHRsfafoi+6ARy4qOOLj/2Jd6py+y05olPet4uPoiuILaEP5Aff5R3x81y/A/6JeMYiUNkfRlf9msIho6W7mHniT2QMm1Hf+pLrGul6zRcJ2OXbnmhGJ5OSAd5QUDia6Ru4hrZ+SIXxb7gOtsjr+dD8l+F6IqcXoeslCUdW+UpS/x1WMtIBye/y0g7UJB45xPv9XtZkDw6yZBOm3bpiZzuF3aakMhAJihn78ogk9zWxrJ3c2nFwRUd+Mn52Z/92TkRbm56mZNUydkvnbUo+iKNjxXfvjdfheXO0fu1oDjTzwHa+0H8rCaz6LBA+V7kk6Nniw8gQw7uTFr4yGFH2iFUnklaOy1eFlayyxvjBp/5iMp2zCor7476kdXBfwFb84qv3/md3xnffMyJCJ/yl4WfbWyJvLSNbQjSH6Cs1xk2Vdn07XYMB/KSn/i6bii6O4F81NHzwiu9Pc7pmuNFWXSi2IDfCYOTIKG0O32zg8lNX7EPIs+4yyNJsQWFt6eFfE+W+pCy7Cxj23XE3vg49QPl8mMbgvD0/JQFeFB4EqYs7XkduvzU7zb1dPLIzTgUl89PSLzbvwvT9hmufYPokNd9dx3hZ0NClLE0bBuSd4Jz4qDttrnD2ToOwiEGJg3rerkZcbz2i9yaHEZ6Q0Gvt23AjPv+o/T5Wez7MlI/dWNTnOdy2eBpNz1Atx3W9vfyddku9M7Anzrmd5R8ctMp4vKUBb1u0NPqhCInE+dLfHps8/wX3pG3Cd8EazvG1x6qU5PvjtNMCDPd2/7yQC4TawDPQTrfzk/unFSQwV1e2tRXc9vfzj6BD7XTG3DGG25K1t/9O//VuCt0XBItzpMX58vR+emgZyfPl6Pjk+X4uc8jvVj2azKsVi3vv/XusndxY7njkzi1azBOEbleZn7pk0i1A6PD3aZ+w/SRZX5m3+0c4CVr/A5ZNrHlQS2899zsUWWekXTMjAWxeNS9fff+cl5uOav8s2qfQ7JOazRq0mCf/WNhDnK8uPGHHj6Yl/IsWvvLd7/78fJT//i/q8Xy3vLtb38w3p/gG5beqKMmfz/dLJSzL+YxngVS3A5HGep9OftjGpNxlgl/2vDyVYPUFaZe5MrPJNbL1O36r0P04123oU+QxTloPozuU1mPly+++KzqOAadsBxuyInLvLSaz1uJ69ucAJEXu+kOxZYeZ1ds0w72RSaKT1B8kBDRm7ZIQ3xCZvI7gTA2oti81hE7wpP6QEevt4tAnU7ye5xsOsLPH67q2L3z6TzenZTM38SV8136PeHLmHldVyj5KL7qBIlHV/qs88BN3wqsJhRVY1AdwZ1q/hqUdP3fEOU6e39+/6tIA7vDhTUTDKrzhiuq8/Mpr+S4a6+6eOget8pXSP6lSxtFZgWlZfvGGbeWx4+ejokl7chZtx1Ddwobqvogk5zJ7mbluSvRmb9Lc+lEhL+TPA7kOCBTXF4G/zCsaN7aP/XiQcPxLoE1qi7gzPEwuo/ojlebVX7sRHjksVE8eXjF1SXD21+qW2shKJ3ltPH7mPL9Wlxu1gLhbLd8OMlvRWflSe8GrZ3NrZL7Yv5OVZ6/ovGV+CKXjtQfE2rFnYw4cxbPtz0zkMpNg0CbnR2aKMXxI4sjn46xMV5SPndpbqI5P62z+LLtBl9Uvbcf3B9jzuVGn6byDUg+Nmbm4lMLW/ng/MXZ6MPjs/NxoB0/fbac1KT/x7/3B0PP6XkthC9OlrNqwunh/vK05B+Xj24emuw841dnsrVYPXl2vBx9/nS5eHK0XDw9riO09FaDLot/785B9fPZcnh6vvyl7/+B5bx4quHMGd/OO68xoF18kWe47ODmW3cOlu9+8GHZPo8bY/vxF4/GOB+/j1YbvvX5x8vtr7y3PCu7nvNn1XnsmcjyS215x3frzquehf7K3zUIfKfSpVm4fffO3MnW+N+rSf7jT76oxf9y+Tt/9+8vJ6c+Ol2L//7dipckNy3VGHE83H8wb0I6r8Z4vAX5rVNaKH1a7UNnYyzPvBvV3pD67DKOYl8mvT4X9IlLnjRfGdleLWjh8uC+MertKvErXuBvC1neZMObMMZZ1ceLjKnndfLj9XrzN8iDq0XbGH1xebY8fvJ5nSA9Xg4OI3/OK9tvUZZ/K3235hjlxrEJ3bj23F5ZOQi0M8eKce0biZ4vFXfsIGlhnuFD4vM51PmViswZ/DIX6blY56UFeJTFf/Ta6c7naOd44iTx+zX+vIxfmW9y9u9yyjcur77ZWX51UuXyu/mcv/iAP8wbWbjM7/yEd3xXtOL0uyrBF77j6jdDJ8u+eynv4HBvjDG/J/KbcmXjm47Fr77j/7D8cFD+qR6sObx28HVcSd80b5SNbLdm+CRcNWbQ/Dxc2fL8aHyWzuw1bnSrY+K8Bj2yJnibFR0hfOMlHI7HInXwhJJPjrvi5yh7JeZB+KZwkORASbiGyWKEJvficeikXgh63OBANWdtBtRu2Wuo3w9KdR0s8h1QAZ4QPsiATN6aZ1e4Lu9plDZlAWVDLwflOWjCDymHnpe43ZjJI/W0ufMNXgd2DVT9WmqveIWdksdXQljzRXbCjm7rSxiL5bZsHDibMTY+jl1lfj8TKtOG4Z8xagtl+1UbagyYtO7fuz/idna/+PO/UJNRTZTjhABftVtD64TixbhDtnzkYFocLD5667nIt4bo24d3l+dn87ftWhHGCwboNgm4BOuGGwe1ZxTZBXacdLP34f37g9edqOPyUR1g+IFOC7vJycQlrc5J5Tl9vNyrSbbst9CZEM9qAQOeqXlroPutnFDH0ewHN5qYmE9PzpdHj54s77zz9vLX/z9/o/qujpWa0Ex8WSxMrFlIxsS76TuyQxmz+F7SuQMZu9DHQ+IuYY72WMiq3fLJzSSvrryMqdgAGWORFSQPxcbwxG4LlEWIbuX0GV/SFmCLMvnGt8XQtx3v33swQvUtDnhhrR9iJ17tiF+1sZ8gxs5eB5LvZGosFFWf7WxS34JsDClDGW9k8qkyv7WrA2mLuuzGg2KXMmlyyZBHLnvis8gCcTrxDx9V2thmr4VbHht6OV0WdvW0LScmZKtDF91sjU67dYtv+NmujjR+cZR6CGK3ML4UJ5N+JB6EX16nlAU9Dq/9DfJVWNdl5PeKNG4XpZye6OKoDL43sR0PxyBQD0HyIj98SLrbsEav08PE1yQ/SPt0duKhILLWebDmz6AxKOiKXAM2Zd0GeeJ9AF2H8KqPXzzy1+g2QfSBeChpiPzE6fEmG3n6KQd4IL+32ztW69BbXhz7yvjt5ed+6r9d9i9L3snZ8qAOPnEL3V6FB3XmflALdE2dlVcHdNGL2m3Y0R3bXT+4sxw7Cx5f/q8Ft+qc1u7SAXpUi/Xnp0fLcwt1nRmbCG7XDs+BnzZ4LACpa4zKs9inXfJNMuGvHqkBWf2z0eUM1qJ6evx8LLJj4a0yJ5T4X0Llqw5kgwmQr77znQ+Xf/SP/tHQl34XRxB+/mVLqPN0RHfKOk/kB2tZvVxaWdcb25KGNX9kJS+hsozJ8NA3fk/cvJ1FP8hD4iZ1fmIDfvWNMf3SF6LY0/UF9IVM6GR1m8XJNTZ21QuUrfUoj71krMtBWfgiTzk7QqmTBQevdiJx5fENPZk7AnH2G+d0kGHxFULqQLclFHu6r9XPTTlpj3qpKw+xLe0Ikh+eQD1IvnTakTayuZP80KhfB1gdeiNc09YjOxDlPQyt0Y2OsT3vVdjFt64fvWl0d96roCPVI0vdyIz8UEfPp6c7NPk93RHfdB+teQI8Oiw6kqeDDT6UutfJk5902hpZqS8vJN1lZnBmoIaSB0KyyO9l0kG3CfCsKUhcyFZh7CL3K1/5yogr65PWS6CvyBf6/T54UQvkUrulP/id3132DY2Kv33/wVhAfdVjr1xS3hmLpUXzoEj8vOq5lGJ3ee731DsHy/PaXVQrx+MXvgrCjqOT58t3v/hseXp5tpzWvo4sx9C4FFN2aEMmDXfHCkP6V7m25QYacfCCAIujddcCafG20xyXiWpsxK/qoyuI1s4HvK7v5HQ+y2dB/hs/+bdGnN3zDH1OtCYmx078jMTj64zDjEnhSzoLsSfIGOj5ZCDodkdX0Mvwp6zz7wojn4o1r7R2JT9j1o7RbscErV0Bf1kc9RMZylIubw1yO8Xu2AR0IuXdrk6gLIsOf0srU9fihNZlGVNZ7OSHlGtrFjbHTtpCZurGP+qAeAjWssTJ6fOuMrKM5yyi2mJBjM7p9zmulPE/GXjjI7z0ifcFXB5eaTYolw/Kuu3idKz7IrKTDuGd9Po3sQ2NlOyilPUwWKeDGC5M/E+LtRyNlHedDR06EeJATuZsdbtTr6ProD7CE8cn3uunDAVsCL0OZARdLrxJ+4PY+6dB6l8np9sG0dnr7YqDetJ84j2s+kbawae/OqLHbwl12PhBbblza3/5qBbHoy8eL7dv1gRyWf1bi5/F0Zc9LJR7m4XSwjgWy+K5O25cqcnj9uHyzO+gdyusxdCkuV8L0INafFxGfbF/a/FxrOVgb/we6DlGC6iDMP1oAjBBSDuoayQMym/P2pGDPfAZLvZoy9jZGpvVtvFC9JogrnaR3V+VDowrNnh3rLH+wQcfLH//7//9MbFYJONXFL8F4mztssOTSaSXwVpGLwsy3vGxDeVYw8/OTOBdfpfd84UpS3kw8raH1ktQNl94P/vG7tFEDS7r6Qc26BN+YF/shPQrdHs6Uj82grg20/k69Mk/MtgQvylLORrtbTyxKxR+co2BMY4rrk3GQ3Z0+sDJQUdkJw7q4CczC5g4eXwZfYAPQezFTxZedejlM2QMdKzb0Cny1vlkotiufngRfajLwBN9a0RO6M/0EmvQFbwJdsmRhzQIdslK2atAhrqcmHT0ye/xTkH4URzcqXfOmmBdvpbVOw/wqJMDpCNlaYs6kQkGp3Rk5QBLedcPkdXlrvPwimfwi4eUB8kLuh5IuhP0dosjjz44e+QbBxjeK9mbekm/qEXKjSc3bt9Zfu6/+9nlRS1cBzUhFMN4Mbldnt3ZCDe7PqEF0sP5B7WY+qGePDeujE9P3ZqXeS3UnqPMROR3zIM78zdHl2XHK+EsvGUnZIcSv8Vn6Sd9kT4BNowb08qNY6crXfGxOFp8qy3kD96S5x9cCjbtJ+vY7vmS7/aWn//5Xxgv8XcjhYXDxEQ3G02UwtgTW0Lxf/qnE8TnsI6j8CYNGd9dRsZY/ISiOzw9r9ftsuWHN21I3uSZ49OD6LnZJTrZZfHw+2N0dD+on35H16G3JbIjB1I3Nm1t25ZdpwNf5Cbe81Dqpn7KM/ZyzLInfQF4tA+UI+iy1O3pyI1e8vg0cqIDpS/x9uPC8WwcKsefOP3koNhrAZWmE+hMvVDal7KEbMgCnPYhNqDE6+9L5aHwzVZcgzgmIYj3dAfB3ysi70vEMteAN85jLEjHEW+C3nmvkxX7Y4Oy7xWpG5nXYa1rXUc5WueNTm11IXZq6+jUTZtyhife6yiPrNdBfcDb/dbtug54Qrsgn3y2oNhq4rJAOnhQkDZ0vHDwaH8tKP/sF39pLjjFdnJcO7kKLTpkxmYhynhwgDmYLKx392oxPruYd8MVLJYnWSAtVLXo2IVe1gLm0Y0/9+f+3NUBvgZdbhqyII8XqG8WOrsYZTno3TGL8omui9L1/Oh42O/uvF1t7nm6hH1ssHv8uZ/7uSufaWP0KKd3O35MctPvgfKE+FOnY22PdPLwhj/5bMmEKc0efWtsZvFWJ32fuslLfi8D6SlTaFJ249S8PDcxJ/HsHE3Q6s42zYk8N5ykTsrXejsFeJE29OMo9pGfk7sgdQJlOa62/bJtGxv0bY7rdRlKvVBk8bN62QGqk74AfWA3GfvUFY9cICf6kiaTPPnkyQPpNZHJ/+7upovcjM3Ug/AGaQuiCy9KnnjaB8ybr6hU7qTAy+YdO3i8BGKmk7el6NnmhS+8o+UMfB3S6NchSt8UkdnDXfHITF4vexU4EnSOjiYnnSO9S17iytM5ndLG17Vzl0xIPWEGQJeHL/amXsrDGz7xyI2s1DOAEk998fB3XmGn5MWOIHnr/DWiI+jp6+LRS7a2dB1pM6ROeGuWWp4/ebJ8+9vfXg5rh3dSO0ET4r2HD2pjNds7qHaGKHo8S3JZgcs9LsW+e+f+cnF0slzWQvjJZ58uH37y8XJwb9684RLu3ln563j+3mny++pXvzomnOHXMs/B7y5Vi7TFUT165Mf/JozE1fGKO79jiluEpd2kY+Llg+tu0sn0YgL02IDXxv32b//O8q9/5/dG3ORPR/pKPAtTfKsN4qE+tt4UaQuKn5MPdCJjMfLx0J/JWn+EUg/ST11mypOP8JFFZnjBhOkOX2PhfPN7k3Iy1PH7bC7hs61P/vL0W3R0uWsb8ZEjrj4fa3Nkpe4u+2N3bFceW8ggG4UnPoksvL3fIjekj9UhKzs59qVMCKmPt+uwuKmLN+8nZgf7yGKbNuDv4yhI3yvPpVXygRzl+OXFF6CORRXSVkR+fONuZPXiF1CmfSH5IXyInuHXzeV36DpCw67eqBR0aFioK0PJvw69bJeMGIzWspJmVzpZ4w3EnPkoS31Qri3K8KctHIKXU8iSn07tSPs7xTbx+KkTnXjIjR1pW+Sv9XTgjfxOIJ+c5OHNwaIsctkF2hQ/sS1tXcuMfSFpSHtSX534M3ypC+ELbyf1ur9AvRxQa53SBrSvaDiQ8dlJOiDxKGeHHSP58sibj3DcXL7x2/9q+erXv7Zo5eNaLL0n1dtuPMzv7TkP3n17PMLh98CTmixvHR4s3o5z6/bBuCR5/1YtFo+eLW/dOlzu7R+O3/TcuDNu2KmdpN8139q7veydXizvP3x7TA4f1SKqjfwMbI5PtMEi+dX3vzI+0HxWC5nn0N59+52Rn8u677zzztW4VNfvQnaR8Unk7t2aB7M6vd89l2YSM/H85E/+5PChS8PeNkXWnIC2vnem7ew4dqqnP3qfRQf9yReSEd7wkAOxVR49KHbSA9pIHznqOY7Dhyd6oOtN30vjY8PWZuUzru12DExB2q5vj5/PG3PwqDfvNn445hI8wLa+yM0JeP5eSSeKLWmrPG0Rkr/18faYBfwpo19blPX2Aj48bMGfPKCDTek3MvAI4w8gL/Lxp4zcyA5v/AnyyJOnX+TzR17YTpYxP07ISjZ+fSmN+EqdtFM8/NJ40+bYg4c92qgMiSsPydNmFDvVZZu5If7AJwQy5NPP7thHNxKXl7pCfMriV0TO9P4GlHSs00HP38VDyevwJjyQzhZmsIgnX6O6Y1DKriP8cVb4OzqfEPB0x0WHNHS+yEv9lHVclx+8qqzjqiNb2ztFTk/HrqRTtktOfBs98V3y3gTkXAf6uxyTurQ6Dp410h4QHwdO2fVbv/Vb48B2Oc0B5CUK3kBjAfVdx+d1QIya4zfGmsDKJAvgWCQr/U5NmB75qCly/o5ZO9Gz2oF4qfnTo2fL6dHxcv7sePOoyJysv/Wdb087zi+We7fvjLtP3dBztyaDd2uhd9B5e85h2aM9R0+fDfvmx5Gr3WWbEwIvD3cywI70DfnS4r3N6Rd9AeR5mPsf/sP/Zvnou5+UTs/6ld49N+m4jX87caLUTR/T12mtL+mUs6vzd4R3TUAX9Hrap/9Q5MKu+kHaH3lZ1CD56jhB+eLR51e/MQF9+DMp0xkd4t0G5SbjpCM79qsTG4Lo6TAGMvmqpw47MtGr02UKw7uWt9YH3XfKY7c2aqvFAOGLzPDQr86bEqgfIs/CF/9rF2IP/ztxiz72IHJSf5f8IGnytYO98ujMoud490iPfDrlp53sSD+j6EA9nUutELuShtGyngHXpXvlHocehxiQeEdPp174r6hMG1RxPGloIC4/nQ54X278rBekTH4Iwo9APrmRLV/dDIAuMx0XWW+iA0Fkd4Qfen3odYNdeZC62gDdrp4XPmXS4QvhTZkw9YXyvheo30GGgc2nscPNMfGzReM64IUhs/rgV37tV5fnp/OBdAeVy6fpKzocUPJu1AJpR1iHRTngxlg89eG9OhsdLwe4UWefJ6fLfu0wa88xFtGT4hk3dFSVWl7Hs4oleLw0vwwZC57Lo2dHz8clUuVedXdci9ejz78YC6cvhngx+cM798Yi6g1B3uzhLDdn36HY3CcwKA9d+WlOCBfL0TMvIT9f/vE//sebCWN+fHrYW3L4QP30mXj8ErlrRGd4whcZ0PNj05qC8MpLG6XZ0RcPSL0uJ7QGGdvjb2szec+Ons6rAEPu9u5JLwK4fThvzvEShW6XeuKRg5Je+0w8undBPtKH+FI37afLZE7umvAK1Uu7o2etzyKAL/Wig3yUhUl56vZy8bR/F631rXkjF6WdxrMFUt+C/NipXL20S7iLwhM9yYfoQyPfSZAfHcZvEddT+LwwYsQ38juiJ7puJvIm4TreKfkQ49dY5yWdersQngyadKz8db1ui/LUESbeB0o6Kx3QgScUuWv5KPKST2bS13Us9Pwg6ZR16ogMWPOlPb1d+LtdCKTD09Ft7HV6vdR9HcKLku4gQ15kuzyYvhoL3Q6EV3iz6r6oheiP//CPxo0tDkI4rAWq66XHZGWRA2MoPhG6GefGwd5YOC2MSJldqG8/vve1ry53Htwfv2m629XlHfZZUO0gLaoWPbtEcb8jWnCffPFolN++VfaUbjw1rY4F1UL68ccfL4+fPR0yyWaLT3iZZAYqbSEHbUBsd8nW7lH8N3/zN5dvffM71T67o9t1HmDinrul+DZ1xeOX4b+SH38njsLTy4LOE5C1iyCyoNuQvoKUJ8TTbQ4iK5Sy2GOh5LtcVnPJlR4nDCiLRfg77WpX8tVBnbendyF8Xea6Xb1u5wH1xEPQQzJ6WxKmTJiFCa3bDT3dKVjrXcMi2O3gcyd9xiV/j2Ou8oEMFPlJd4pvQuQgceVB7KRPOR1ppzheJyCRGTlrip7oDwUvbQF6Aeyq1OOwLg/SgDhjHb4KvW4aGyc7Szb4o687vzcWlHW9PR2eOEkadb4Q4OlO7Xy9bnjRnxSRt453e/6sEPndBz0e/6bd0g4GeJM2xubrbO/6lNtBQs5814hdyGVKi8wf/u7vLSdPj8bdnxag53X26lEPd4EW43zfYtls0bSbs1C5MaZ6b5S9KLM+fvz5snf/znJSc/bFwa2xYF2hFqgXe3Xw798Yb9I5LZfwwXixecmyW2TLD/25H1ju7B+MnaLvOnoMxOvpxovTq41Hj5+MhfPZk6djMXcAD3/u10E9Lv3WCVvZYpfrt1MvRIfut/iRzxwL3PCP/pufGpdT9ZGyXFrrvuqkbqjLDIWHvF4OyiB8vQyiI+hlHanHj5lcczwFsQN1XZ3AK+UyTnOZfVwxsKsoGEcu3fcTBicQ4z3SGzkZ11lI8Gi/sNMasSFheCLXAtJ3yfLIt3CwS75xgBLXd1l4evsjO3GEb54IzMWAfG3RDvJTRgakDGV32yn9ESKz64/8+It8UBefy6oI34MHD8ZJJN60LTJQj+8iiB1Jq9N9FsjvkO554vHlmnIHq/GSO1mFbvIao2qX8I6khet4z4PeuHUYdJ41ep3Ox8n0ODuxfdewdFR41raA9NYRsyzpTut6XTdEdudTnvqBch0ojIzI6fV7fkeX3/k7er3ICcUn3TdkpI3hg6SD8ISAjJ5OfZS8V6HL3wXyHeTggB6ffyqM3VkddB1dX2yqQ2f5jX/x6+PuUR8fPrR7On8xHsAfj2YUWSzt9A5qMaxGjptlxp2mlzVZbXz0xfOj5eSgbNmvRaoWyPQo69n3nc8/WT57/mw53iuf3d4fNwB5CbTvR/qd0YH01oOH41Lq/aKxa/TbiQO8dHjjjzI37XhnK3v9Nml3erPs8aJ5v5uOnWwtlMen8x2i1SPDjmFPyUm/6iuT00cffbT86q/+6kiPRaHa1CclPiJHOn2GN32diab3vXgmocgYNqx4lEcuCpLueZER+0GeyS8y1pAXnUGXjcaL8ysE/jA5P3n6ePQZ2RYB/kDSsV2YekFkBuET8kO3JfmwlhPI3zXBh9RPvnAtJ34K1uVkdNkJY6/yNVKWhTXtSv6aILZ1Sp/FBjD+zM3GhbIsunjTZuhy1FUeeev4enyC/Pg1O1Tl2oTYrX50h+R1WAC7XGHSV7rG30Iygl6ph3BdvIMxXzbo1elgV74GarizQ4ukhuCjX4i6E+TjSbzzBT0OPZ36QoiT06HhZVN45KkjT7i2pxOs9QdrvoSQOmu5ayhHbIC0ZZ23bk9kpT6e1BEqj6zIeR0iaxcMYv4iywLp0iXe/Ia2q95L7S2e3/qN31wOPYbh98M6QLJrcynT84V1CI1PWFks7fjueUdr6bWrG+9CpePOwfL4RZ25395bTmqXyI7xjGLVoe2Tp4+WpzcvxiJ6eTi/skA2eT58bGf66PPPX/ZPlY3X2NVOdrxYoGR+/9e/PhZSNjq48Y4vt9QkYMd4WabYTbqpyIvLtf9m1YXINmGYiLys+md+5mfGMQH8h99ERXYOb37kZ32tnJx5xjwXlUxAyjoB3nVewnWdNZL/kk/Klm4HTHu2BOFb50PXJzR++CNzw9w9Tn/cvesmD5Po1NOPV+Hwf+VlIhYPyM4YTJ3YJYTYsUby4/fwx4boUpbyxNUV6sPYsKbkayMd6/5Nu9Z1IPr1fXjTP4mHev0uI6ATn50735PhZIRdFqvI0BY2ikPsx78mdRKSEV/J63XT3hB0Oei6/DWteYKr3yCDdbqjV17Hx9l6Ib/x+FRJ/W3hyP5SWIfZhr6M3nDh+H3hbD4j5mvzikxMQ38J5LTZAfOMYvwIb3IsRnfzcahw8NWZZxysytQz7SBP/XQUpEOmjNnJ4QsPJA/IDK0x87f1rkOXvUuOTza5Ejft3XZwKHWu0rXnYr9LTPyZ9nQ7E0cGJoSPngzW+GEn9HvRlBm71/x18NRBY/dElIPowKXGKjm0sxryN32yIb8Jjri2GHNnF8s3/+D3x27O5VaTJFstOj7TVE0cNox+Kl+VReMA9j1EMi58vaPU+ETQ2fHRcugh8jM31cyXiltAx6exbpWv7sxn5tjlbTfkHN67O/Ld8fqtDz8YO0vj02QAXhLgAH/y7OnyxeNHy+OjZ8uj42fLk5PjYZ9LvIe1wObS7Jjwbt7YTDhPr3zsr2ciyXI51Se6fLnjp37qv606nre8tdy792DY/Pnnj0aN9J32sxuJa7fy9O9o54qPXiQv8U7yO6V+jyekb+qcafWB3jWt+XpdkN9l++KLOcECiTwbV10/6vKl99R6gYCxnnHLVzD1GRvuBjUZ2zU5frf658sHtjsR/WqcxkevAhnrCV6eumSgqX+2G619QUdsWZP8yMYPZMdGl5Szo4qslI02bMJQL0s67aRrO19t7Y0NFkdjFr/L2Xwf2/CQJ4+sQDy297CTNoxjomwhBw+5jjEnQuLyyIrd4vKyQHeK3BmfbQhtrNqk5xi7ORvNuQTMa6/i4/rrpi1diIqz8iz0Xa7xnS5ksSrFXln54rx4i2pZmf/8TlCq1Bzf8ir5eyWimrIi5VXP5PqiOqXI98HIMJn87m//Tk1mXvdVZ9fk1HRpcjRhlWHDicMu32G7fWd8Sqj2Scud274xON9oguO0nOuZutlGHW4QzbZ3ih+EynUI4gsdcVln98gG5bQmaPk6M51vsqu5ddhpJbusXcGL8xq04xLdfCYHH8xB+DIlH8hOJwtnZ+qP0fRNvPdVZVYb2D9sTV751sPl/cvoQA8+CK/BadCHJwdg2pcDaAt2OxANVnXxzptGyhODgyz+9NubQXH77uFYJB/e97mhg7FIGkf0jG9glvgXZZsPH1/oC7/VVVvdoMOnH37722P3dqsG1L23Hi6Pnj9bPnv6tBat4qmd2qePHi/3Hz6YN8KU3k8//7R014jar13dvRpL1Qc3jp4vX927u7z444+XH7rz9vLevbfKbr8z1kJZfjqoifbZ0+Pl7cO7y8knXyxff/vt5dHjz8fLy7/5+NPlzvuVPj1e9u/cXp7WQvv+u++N3xm9Is4ieb/scpPPb/zuby/Pb10uzw9vLkcvzpabNTHfv6x2Pn223OHT05Pl0Ref1U74ZCzc3iV6cV72ld/mq+dqQqoF3Eef//FP/UztPHm8Jp4b+8vxkQfA3f07n3/UP9PXc1zMvnbpSb/MybkyxzGHHHc+xSWP3S4dSz+vye+0Jr9xXBaf402+S9UmqSwCxrIw4zVjSzp54YttFqViK5j0vR7MzTT3xpgy6QrV9fymnaATG8PN7f12h+fn3i3qhhyvk5vf4zRufLrqwf23x3G/d8v3GUv2wd2NbFctpu46Q6v/NQHXSca+u1stpuXD6pY69yp/VJyHLspX0idV5+i552tPl2fjRffVvuoT81XmLPOffOTGqbTJiYxPjJgrzmqujA/mAuyOVT7SXrsyry50JcAjDnOBzyKOxPGMb/EWj3acVt5xnTw9Pz0f9LTGtDI8aRPSFumps8ZFzU2OMyd3bmqqnisbHP/GQp2Q1QndcydrlX+3js9Dx47jt/rFTwVpr2847tU8f3FafVpj9M7BnTrpqxPI+ieNMqfjx3d6USeURWd1LJzXyY5v297Yq/4+qHnm0MnzzEO1tNXwLxk+KlDE1UHmxZA0ynEgbuyJG08ZV+ZgzZxNLd3Vhwe+T1k0v5VcDR1UyCAOOK9DOhQDxMeBVVR/xsRrEYIbo8OrMRsxFM7QX39ePnjWISSeBj5+/HiEMOvqqJWcMcgqTl+oMGysMmm7j2H7KFE2B2sWycjrTo+jUdLh20WvgsFWRlz5Zto2w9B16LJ1dA6wGX+ZwCJmoXN2Nc+eZx0HX9rUdfb6aW8ofD2+pgm61d+kNjdSIPbj8woob73xMd5q+Zjw2Hj7YJ4JztdHFW+VlpXjmUaTn/a4rOl5xm/86q+NN9/cqYXQxIt8FNuNLsU0dpJ3apdn4hyyynWZDM68gqr+WTRtO/ZLPjnuQvW1ffrOj8/GC87vlN8e+IhrLUJ3avy8e//h8hf+/L+hYbUI788XnJeekjbaaDfjIWv2OkjHjSOlE/+NOjFAXlJgV+u9qy4HO4E8qIlfXZM9XFYdMvDdrh2mhe273/3u8vmjR8u/+PVfr8XTmOGnmoZMlkXxMz/1PtH+lIXGLrjO0vuZt+NLiL/3c5dBNtolUx4KwpN8FJk9bSzyVSY1+akHOeYyZgd/TeindTKh3+XxlfbkMt/22Mj4m5cjtXddzofrMLoQxCak/Tk5wBcfpYweuyr9KcSjPt3D59Wfu4AnenICQrY0mbFfmHL2qSNPu8hH8fN15PgQqr8uQ2yeeufYODmZj29YSNHctU/f059xkbGRsRR5QF4o8xK78eOlM8fyq2Dux9/lI3JCa6zLYoe+RhPZTFQfSA5mk8RmoelIo7oBMSqG1d9JPT5o/is9g0wOpIkrj2xDz5fKZzjP2NzyHqqhN3YYblz46NNPxm81Yx0uir1pdKjnRc8ayReGQJ04Dnp5eEB86+Dd+td1IOVBytd81+VD1/MqZIACOdI9r8tJuEvfdejjYFc9eeSu/SRfvUws8jw072AJpd55ncXiFY/MgTrJ+Y1/8S/GJZ33339/HJT4hIPHFY0iv/llZ0EmnuEHY8pZc+0kn92oncF+ndnfO1geXZ4unxw/GQvsYW3j7tbidbc2b29fll1HZ8u9F3UgWZTrzN7vm/fctVqLXH43ZbtnMu/VjvErX/vaWDjTlmFDmebl5Oy/96DKrOXe7DOOlRu1w/1s2OvDzD6iDCYleFQniBbbX/mVX1l+//d/f/gPyEb0JB1/4Ald+a6Ad9fkJEyfdLmhjvBkUhTv6PUiC8inp5fL0y+Z8MO/rhM7TaDPa5d19GwuQPItCsaDBTLtQoE4ecq0vetAKU+96KMbQXi1dyx0Gx+mHn5zVJ6xxQep39sZuSkLYkf8GjnyQPvJSHko5bEbuo5OsG5f8oENPqjtUqx2SiunQ5vp8zs438uXlp8y/JEDa/niGZexFS9Ke1LnOor9aUNH7F3nd2xPkNZjfNLVaN4WTHTBiaNuUIzCZufY+XbRFcaObsPf9K5DSD2hicHD2T1vHe/EvkAa0s6Ur3WFDzJAhYmHkhd5nSDxLm9d3suiOwTh7YiMUPi3ffFlOcI+CEGedG9Lz88BmLJQ9CYePZ06dvEmX1wY8to1wM8udrhBpcsc30kclxqrvWXj7/zO74wD0oQ46hnUZJ9vX0BgwtSe9URmcVueny0P9lyC25yt1+pVU+3yrHYlTujw26GePT2ei1rh5uH+8tGjz5dvfvTBkOXDyS43uVzjjNhzjE7sXCO1OLpT9VbJGROH9uiLaoO7bT336bKsz235TdIZ/ceffLLs1a7UDtRuuMNzk+z86Z/+6dI126wtkH4TxrfJ15cWFJNyeMKXvpZWh0yQl4kZKcOPL3XSN70eyE8ZKA8FvW50QOwjD48wlPp080N++5JW3zhwojL6bSNfGJvXbe/2vAnCn5Ce9bgKyLew9DIknx3rHVLsxRP++L/X7Yhfum482scnkLq7aBd6OTnhi+7YJG0HqS145IekladfEcS22Jd+CEF0R0Z4Uq+ng13laN3fQeJdV/dlbN6O6A0wQhTsojWuy7uOH2bZlq+6usKXOwKqXSNf3viMz0lN2jf2KrP4dyzK3UkoUNYR3tehD761E5MX2oXY1dF5X1U3ZZ06utx1WeDgZSvgkR6TeA3i6xBZ18n8XtAPjkxQQHbks05f2EFqE3tjd3oobRgHffF4n6lF8Pf+9e+Oh/G/MDZWE46Jktz4iT5yQgel+a3zm8sP7D9Y3rt5e7lVY8vXPCyWrk5YsMhE0t7Lenyjdp2HN5ePbp4uH50djZ2Chc6LALxRZ3zBo/RYEJ/V5P1J7QafPH06J5Eyw6V936f0iImbc8j1th6vtHtRTRR+8eTx8t5X3h8Lq3qs97vrk6fzbtV/+S+/sfz+7/7B8uDevIQ7/FTtxMs/8TNal6M+7tmaMSqeyV567c9diG8hckLJ61inAzauFxph+DOOkDLttDiaoC36eLM4kmPO8Fsd3ok5v2j7mmLvLiI39mxlbdtqkUbsIQuPNuQ4Y1vKgCxlFk727kJ04VW3E8gnW/3k61f2pBzFlyjyerimzhsC8o2F7OyRNtuwgDrapG9SH+LbpMXjBxBf97k8+uiis9uReE93fZGPMs4TIuWdkhdMecbYPAEYdm3KBqIoiKCOl3kc0VsDO+Qlf21ER3RcR2kcp/mcDzB+F/AnDCUddJt2OajbpxzCmzQkb43IE3aCtXxIXs/veZ06ItMAeRUB3tifesnLwZUDjB71DA6Uer1+6oZ/TR2xQ37qQfg8ApFBbIGU7+XiJpBg6Bn/Zr1xuadkPn3yZHnq4fs6WD3/Nn77Ll7Al3HiQNYWeq5+H9/od/coypt3hn0VivMNmIhcwgWXTo9qd3lZi9re7YNh/+XJ2XjEBMWXg7d2Nlkc2TIOuuIZd676zaNM8dWQZ8e10HqkQ3ntHI9Kxw/+yA+74DpuLHKcmdyfPDYh3djcuWrxnDeEsTW+TbvE2R/fI3E2JA9il4kqk1zksfu68THaUrqDyMPT+ZLHHpTyjuR1+2IXOT0O5GSC7oujx2j4BR8eNotfR5G1tq3bt6tOLw9/6u+SB2zsctLGLjdIHcCDN1jbqQ86j7xuQ9fZdV2XvwZ/xvaEFq75O/n8mofjMWOngy3Gzy5fhDK2wgPRFf90/jUFkZ92r9NrkIuCpCOX7uHXTflLzBAFiXd0YS4lrX8zHHl1po2q+Zt4dW4jd1KNu6muaOrb0swHaTtHr9OC6A8FPb4GGUH4kreWJT/fBEu6U5B4z4POuy5bgw+7/lDy02HJhy47eZD4CN0AdHM7QAODUV4mvF0DKLq67Ouwy76OyA5feOmODdLyLZAO+Bz03XMvLueEV7WL99a4seU73/zWuNPSM4V2buNNOSWvDqvB53dBz0N6c42H9NkyymuRIr+WtuXJzYvlw5MnyxcXJ8uLwzohcDMCzZu2sMsE8JV33xs7v/1a+249P1/uXVT+6Uy79GpH+PWvfHXxJQ46LHieZzSELXomEJd+2eZlBrWsLRc1ubvp7KRCNyvR63dRN/P8yI/+6HJR9vIFD3pO0mL5G7/xG8vv/d7vLffuPhj2xZegTfEf6GcLCL/hk8+OlPOHchiTQbVVHn4wOUrHb6EOcjslL7bgj4wuK3x0StOpDOT1tojjVa5NJmgnH9nB4Ll69d+ety/NMaYekehK5+iBLclPGajXqZcF8hOytVPqgbri7EgbtJPPtUN7Oj+s9aU8sqH7If3ZyyNDGOrpdbxDXvpIWIdVGTEvd9NFR/yv3BhBKQvEexrWOsXjC36RVqf3fepcR2yIvSiI/k7po/hq5Hms7Falq6GoMgeRhLZLcCGVOrrSjs67rgO9/DoZHeHpISJDyImfffbZVRqiozd4F+1C5Adr/pT3vDUPREb4Q8lbY11/l8zgVWVAfh/MPZ4QDDSDWEiWMj6TZzB2/0GXlwEVCl+Pr6kjNqzr0+FRDnm3aoCyzQ0rQnlu+Lp4MSdqICcTt5F7/Oxo+c63vj0e78l0R7PLruqTg18bHdDjBho8pXvqrMmxdoFfnB4vHzz6bPniuHagVebNNy6DWsDw+ETWc98S3L81LqdaLH0O615x3Hx+Nt7OQ64Dyfch6aTDeDVh0y2OTAZuGtor/eqwffRFHaQWVDd1WATxvv+1r9aqVTpuHSzPa6F3ubBYl3/6T3+xbLRw2dm+fAlZu0xUmazYsr78l4laHfkmuvg1eQiPtpIpjsKTvkhbe3niVz4u/lC3FcInjyx6U576+lEIePgQ8SsiQ3vXk3R8QaZ6a93BrrzeBuWhdZmwy5amk9+MN4s2/V13lxUZkHAN/aO9ZODhi07rBSbtNvbYEH1d76vSIfqQ8cPP5IOQTfLw6Z/0UW8LO1DsFIfIJofdvX7KU5Z2vYq6reII2LCLYtcuCk9AVuVvOykKogR2pbsx/bboGcer3MBxiYexeDUGOTgnlZhx1owqOcOaOjzjRgq6UTJPa3JwVu1hawL9NiSMo4UQmxBol/LEDSaDR5tzeeB8RyfMds1JtsuCtF2HOiiluz8ALyIDQcrDC90+SDsyYCI7+dDl4tEGYeyD6A8vHdoJfUAqCx9EF/6uOzZGb88jVzpt6m2jA/jdgYYv+pTxH5CpHd7dqL6JhY3yz8YlxrK7+D2C4fdBb7i5X7y/8E9+fj7eUbItti5dfuUrX1m+Vju5cSm1yCNI77z11jioEZDre4mudJSAsXMck9nzk/FdyMujmhSeHo2FbP/O4fLk7PnyjT/8veWsmuN3Qg/0Xxw9X946uDN0sFt7LH5ffe/90QbkhM4kpS0mLHr//X//37+a1Ea/OXstf7iNPo+1fKUWR2N+3KBU//jGTvOb3/zmuDlnXIoev0nOFwmok5DcLBzdj3QhfZCxkElUuTx9Kp5jRFo7pFHapQwySQqz0NKL6EF0pJ+l1ZXGo0745bNPmPrksSuLPKjjKx3ytM+NSnaNaL6sPSd9c17SPgvWrZv7NTjn2I2PyOCf3j7yXT7EJ6/bB6mfPsw7XulUv8smx9hQTgakferbASefXPWjK8R/sUM56sixjMLDb2xA8WmAJzrx0guxK5CmN3YJyctNUZB20Ze+pw/UiYz0o7LeltgcGzJWpVHsFo+OlK3zgKzI5l/2isf+NR8ceIb0ctbRHv6ePpvP5G49twMq7UKEJ3xTdHkx3KB9FTRSwzz7lXgc43m26srJuAPdER3yrvS/BvTgU0eHpVPlxeF/EsSuhLEldiVNR3R1Sl4HWV2ecgMTZSBd+W6TH1nRp752hq6zbxd25TsgDPwcyF0mjDbUf99Q9DIJPMUwZJ1XWQ4aYG95X2Q5rR3kh9/5zrhzVLl8snyc2EGMF3KQe2cqmSZMC4yDIePJ4yAvTmo3+KIO9sdHy/c9fHe5WxPuzSp6bkdXC9fRjfLb7b1xh+vJcrHs3z4cjx3B2P2VLO9FNSlaxN1AY7J2mdc5o0uvdqZ5kbM7ZC1y+qIvAMIf/uEfnpOPthY5MXRZ+ad/6meW/b3D5dPPvxgHtgUgP0O8Ctqtnel7cXnpL2HGxLq8U3hBG1DSkDyQT04WEvHIxaNf9IW8IHXCkzGY/udjfYvYaay40zcnIdGXdpKjDkqaXPXwZ2zIhzGONse3/Oh4FZGdyTiUtFB/s1c6fgD6jQ86YkOn6O9h+CD+iZ4uWz75OXZ2EduF5ED0dkjj4ScUu5K3PRnZyiUvBPGzsOsUl5d2oV2+6Oh5iXddnX+XTYnvKkOQMHj16rRCr3wVt8DtXOTsFjTCwJyDE9Kwl+pExktyxGeaM7/1rW9Xvdlw6TRqp00N6/JeR2dcj6k/dqvTnSr/1fUnUj+Ibui2xC+Rm4HS+ddQtotvyKhzBxQdsb37Lryoo/MnDZ1vXec6RKcweqMTxX4fDcbjYMIP8qvGyBfPhAUusX7w7e+MCcLiaBGyg/P2GmUsn2+Cmb4kIzbkoLVg3audxf7Zi+WwfHX3snZYT4+Xrz14ey6QZNZCdvPu4fzKx92D5dnNi/F75Y17t5fPnj5ezkuR3xA9L+b5xeykvOuVTWfsK72ZwNyUY9QgN+V4KUIZOX5D9WYaXyT5y3/xL2liyZy7dG388MMPl1/4hV8Yv2eCtowXnW/aFPQ49HL6429IXyQf7ZqkOqVeKFjnhX+tL3rETbB9Yu/8yrvtFoHs7tTRh3ZvFsjsztWdrw/b1h1viyo3dpmTHAeTRzpjIpRxBnjWFPk9jTLWQ+u2TBunj0E5gsiC5O8iCC990QnKyecjlHh0CkOxAdayYaRrTnZJn3x94GQO9B1KO1MH1CO7tzV2Gcs5WZCnbuzvbdIfqMsFdTp1PYjc5EV+p/grOsZVpDpR9XOGZ45fuGpT4byPZq4C3xPSiMTXYS9/HVxKfR3I0thvf3t+vb07EsZE09KJ9zRwFqS+NGe+DqkfpGMS/5Mg9iH2rJHOhQyeXaSso9va7ey6Ek95zwt1rNNd7psg/NdR4BlI6dgD4uWJkS/PYmdSc+fAsyfz01FVOPk2B0XI4Ocfk6qFyi7DAuSGHZcryTIRHmyeP/RQvl0di3wguRSNA8RvmhYvvxe6hEuWhfW9sjc/8HsFnmcj3WDDzvGsZtGtDa8PI9ulwmePvljOS4hX5tHHTmUWczcPuSv2f/Rv/IVSPHUf+yzW6cXycz/3c+PdqxaA+w/fWp5WPl3anjEyfLTxKx+YMJQhZZ1SD1/6IfkQPwaRG3Re6LIhNgC+9Ac47jKRmXTx4ukEsc2kbBeWS5921y5d5qRqzS9NX3QmjB/Ci/DKUw+tgSeTfAhfwsilw3iK3pCyLLrS0SeMPUl3WucnHYJd5WlH7F7bHrtDqZP8yIGer78cS/pCmu1db6AspG70S4uTo8+TD2sZ6/QaXf4uqBu/pH/WlL7Bm7wg7aJjO8K/R1w1wqSiLQRWID7SI78aMmibP3g2fKN+wUS0pZokBm3StTt4/PTZ8uFHH42zdOTVZC6/nZezX4fo0FjojddJr0P4QYeks0HZnwTkhWBtG8hLPGHHrjyQHwL2aud1RGcGSpdJf+wKktfpTbDm7TbaXQl9B5KtyQe/wblRpx8IeVeo3+PYbuJxF6vfAkvS+N1wvkd0byxq+Z0k5CDPJTpnjqd1XHzx4mR5dnhjebT/Yjl9eLj88ZNPl+Ob1c+3apE8PVv2T2sBe3Ky3Hn+YnlQW0Zv1PnqnYfLe/cejgNtPAtZi6VFVqitbHnvnXeHHeO1ePRX2XHpt5BmfBfzWEzxWxB9Y/KHfuAHKt9r5+aHk/1e+k/+yT8Z7c2LNcZl2dr56jv567GTsRqkLEifhCfjIPIgZb3vgtGeHRS5oYBMfUU+uY5ddJ1+dXPpUH85qdF3/O23x3HC46SmsH1N2PTBkHGjdgTl4EyEkTt3jbN9sbHbE5tSdh2lPt7O3yGd40w8tvED2/vYhF3x2P5yG7b9zEdZcKTjx+hY119TZKUNQAYkj0+MN3qgLy54O8VuEOLdReoLYztKW9IPxn5sEq4JelsiM5Txtou6zXk9Y2xHedb+tTN8DAm6ELQbBv32bASby629XmhMEq8AHjc76CCNlmbTbOS2g6HHQTrU05xBhk55HXr9Py2ukxUfz87aLlbhVY5edTB2qBdZPexypUM9H3UkHZ2v073GWvYugnffnm/Ria2XzYy02WMSFpPLWrR8A1La7sxEQI566oO0A8ybatQ1uQqV26mB3ZrLsRZpd4+e1ri9ONxbPn76aMSNYi8av32zdJhsz2uhLMOMmyfPj8blVV/58IBGTU+Ll6/TYZG7U5PfV99/fzxj6UYhOtlULZmvSrT4Vr6dkDbYpXpDkDr37913+NRkcTF2rd/4xjeWj777yZBtcXBzx8F4sfb2rDeIP4WIrfFf8sTlmYzW/Ot04qAe6sj4gZR3HnpiA771WBTvMnofZpK0c0TkjBOizY0UyucNgtv6AV7t6zZ1u6LHnNJtGONjQ8kLha9Tlxm+jsiH8ApjX8faRtilu+tY2xpE1prWUEf+eoyANNnsdPyARR1lLu52hXp+l5X82Cuv5wtD8vkoPKE18KDY30le/BOdaz3z5tJpkzSEZ8TH3z8lIgyiOEj6OnoTeL0W3jRSfN65Np/ngrWspNf5qR8Hvg594KiLQJ6O+ZOArBA5yesdmbzXYReP+uTwT86iYjv+Xk5/bAjwrCkI77rOdegyootP1wPb5TI84+v6m/aDeHjF02e/+Zu/OUITqN1jFYydY7VwpGu4j0uXec2cg1z9jJlhfy14B09Plx+5/95y89npeHgfnLRdFLlzmv/Gw/3lr2FHLWze1foHjz5ePrs8WWrarlmwdo3FTz49djd2r34PtXu08MUH9Lup54XfOGoVfL92mRZU9vqW5fd///eb9ayO4/fIJ7Vz+vmf/bnRX9oupMNJAVny4sOAHQgvm5XRnXzx1EsaT/zc+YVrdF3KwyM/FJAhHX2QOiiTbXig22hhdHIsrj0WxyyQXU/XkfzEZ5n2fdlXQBed7EBkA75u65pip7CT+omTJ4wdATsyJiMv6PL1B97kd37yjM9+jIN8dVI3FBs6RU4I5IE65DrGLJDynaDlN1/odXfpcBKjnUg8+WyTJid+j+97W7rtkDDo/oHYDnjJ6dTLQTr5a4LtTPQGSCUY8XFTjTwC+26u51N+vQGvg8759NNPx6W14axyKho3UMRpm4lNitzxwyvc2DiuwrVjYTq2CF94V0jnzDPVOdjpGLa0jvlekZ1zSb+yjWyDo/und2yndT5MO1+uJw+x1WBaHzQoPLCW3xGel/FmPug2ODBy4Piix43L+TjAPDim7nFjV/1jwbDxfO6mxnOKteh89O0Pxq7MbspCdlq7Mpff6xAcPq2VabnhU1ElW5lLk766oey5LxFU3tBXY9QD/nZ5Jmu6hOx1R+zZ0fPl7NlxrZbny8XJnNBcmn3kM0ulQzvGx5k3B/f4zbLi7l50Y43fKDMx+D0SDx3Vc2MM3KrF0Qvdnle957Wovvv+V5fFZ5EOPIO4N16O8cu//CujT9Q7qkWTDb57KO3nBiEaOjZ9N325HUvisVG5PPyJq5++EYdeP1Cnh6kP8pIP8k3eeFLWbUW5DChuLOj3XG0ytnw9YoyRSuP1WAfKZ6Air49tvHReta1Eke/Stt17J4uvOWaOxSkjY1OZehB7O6Sj/zpaLw7aOttxMH4a8D3U9Eknefor/YGC6ZsJ5b3P1FWP3+Nb6fT9msrVEzU2r+INdLF/nIgWshin7fmqBxv00/ThNgR9Ou3LzXJT7nwZyxwLk287RtIPyQsF6qO0db/GwvDr5lEf6TH2coXBEcdvlxvfCTfxUa5sB279B//h/+4/ntfk64Cpv+WmTTjjN296bkWLJo9XfE3jykmVQ3gw7L+6G5XCGR/PPdYoVb5tpINAvyQ9D8g9skmu/zrssCa1f/Tf/MM6G3cWWZOky1HFd16T4oHLV8V/GX1joaxdxjRkqB/xWvxu1Vm+bwDqtNOq+6I67fj42XL//j1GDWtdavMePvHh0KKb0tquDXWAmYRJZ7wXSdtdDP6hjl8UbXe7g3tmjri6IyxZfJEPP8u9qJ3F+blJwkGuTVNWwjm4NvYMrSWn6meQKR+DXp2yd/qGrklTzjwAlc3yYt2Qs2wyA+WZJMq62pDN5edmnYAMl1Q++7v82DC/A7mdqNfpqd/vbNryYvk//h/+98s77741dmoP33pY68P+cm6nVf3kM08XtQvz2MVebe0+/INvLv/FX/vPasE6qbKD5dDiWuPEImjxcnfoUZXdqgPliydPGDUWkud1oI+PxN72/byby3HxaK73n7oj9bDGwhePHi0PHzwYl1Lv3qiD7+zF8hd+8IcX+87L6puz8sHJi7PxmrkxmfuG3FktitX7bDcOPJd5WLtI5jwfdmx+4yi/Ce/d9o28miDKpuOS/8XJ8+W0xufnFf4v/sP/7fLv/M//Z2PsPn32fPlP/tP/dNyF+dlnXwy/7dfiIHSHq0lk71Yt+hXOCSh9sp0se9j7KRi/6Zvc1CmDvUMWSZ+Wv4zxUUN/kVPhfIlDTdoV3q5+0s45nk3kbDEm2OAGG5fmjE0T4izDv1ft3d/fq5MbfVx2OUGts17HqfiT6o9PPv1kOXp+XOOgTmaK9849d6zeKzvqJMO84visf1S5V8GxuldzgqOZzGFv6TUPGsFOVvZKDh0OH3m362SIP0f/aGORuDyTb/LX5QmdaDkJoy/EN5ng81vp6LPK87hPOadsnrurilYd/jU+tMuFj2HtaE/K0GzX5BeXR27sD6WfjYOeZ6GTlzpgPvQM8SH/1nEx7rjGN8bWrfE6x5Px26+X5z+othyW3frwZrXt9pDnhIYOz/KCBVNb51MMKFfa5kI/vztcLVBefJVRDZr0oo55b5iSZ59jM5QyMyhKvDw2FkG+tMbok/l8ffFXqTaOaOma82YJrHzlvqfpigJnjvbWcUx0SWFmUcVK1mhRHBpkILyKwvcypENEd5p6OpLuMtd5n3/62bjUNDq3OiblFiaTzNWubhPWn5k2UVb9W3tTroXHgJwdNM/sXL7hwXLZRv9Wd2yeR9eUcRU2RF4nNia8DsrQsHXT1qDXHwdV0Vp+aJ6AbNO9XDyyu/wAD6x5Uh/1s8+1rcoTvw7REXTZITu2/QMH7Zx0LMakumSqvBoyDtyaOUrAsvzxH/zh6H87N/3kA8X60mTKTjdwsUtdZ75kWrC0w7tUx+9ZJej23TvL85qMPzt+Oi55GhMmzOdPn407UA9rYrOzNW5M0PkihzN/5X479No46Xt374520GXSVMeiPG4oq3i+uyf+vPTPy663lg8/+XjZq7pVeXlcO9b3vvb14afvfvezas/z5Td+/V+Onai+dDOB0O+l2pLL0nR2ygSYeHzRxxEo7/VTD42z8qJg9MMG6oTW+epmzCAyYkMI2MDf42y/+t6HkKe+zbOLZ7VD9rHckn+7Jm53ObuRy2Mddo95TONVULe8PuKZD8ZVBj6QuWl/t6unUfyRcmB7jsuxa9GGjb/EjYOQNiL9Ht+rN8ZEhcPGTT7qaeXpm/TVmshZU2yLjMRBneiQ7xhD0uoKo0t5Lm9D6oEwJ8/i2TXm9ZwWS/4YV4KK57ow/u3tTFo4ebdjDHr7mZNnga0Fc8zF/05St2tED6Ojy+oEwptrAzrTqwSgYN2ANdbluxpMF6QsOvoLAlImDH+3YxfWjpDOQQvp8GBt2+uAv9dZ2xO9HamDlHX7AmXrNnfs4g+pFwrCjzpvz0cdyjPR8RcKT+rvwnXyOlLfQZXv95FPV8r4JTzp7+qx5df+xa8MvsPqR5+a8jkql1u99u3dh2+N8KAOghsXZV+dKaIbtbgib+FxouULHGS7FHtcB7dnCl0C9Y3Hi5P5u6YF8aR2NR88+Xx5cnm2PLlRi16d9Ro/L56fLgd18mvHyJZMktoc+0Ga7Q7YPNQenuHPmrjHjunJo+X4+bPl3/w3/81RT52f+Zmf2XzeykKy/VLF1ddsSsZ68g3xmfyMLcCvrNvW4yF1EPuUhwc6H6IHrXkiI/pTnjwYttYiqH7sMum6Y9WL2c9O7ULm75TzrTl27duTxq4zceGauj3JA+nur8STjo7wQ49DytcUnYF0xrd8aQT46UzYaY1dPGvbUexIGdAf3cpAOn4wluTjgyyOxpw+SF39oB3K1m2ILkgZxJ414Y+vd7UjIAvF3hDbEHvG8bTRGXkQXcHLsvTH3F2m7kAdk+W97QK5FqByD78koCCdeusQutxXhZGdPBDnIG8nEcYhKHWEu6g72CQhr9tOBodyLCf2cnFYpxNCz8PXbUMZiGgNddYyE3aQu4u6ni4/5UHXk/xd5T2vy9hVfh3wRFcgj32pLwwlDfqnv46L79J30Y8HRp2ib/zmvxz9ZxFz92cN7+X+7TvjZhdvsLlVx5XFzu+BPmYs7rdEC+Pd4nurePZrQXVlwiVZiyS55Fkcb/tt66x2emeny9GLs+U7tUB+en68PLk4XZ7XhD7a5VVwFtnNGDO5ZCxpQyjtZG8ebM9E72z7wYN7NRHNuzSV/dCP/ejy7MnRWBD+5t/42+Ms2G9t5JRHx0LJV+o/efJs6I6vut9Q7NmF8Ic3JC+Ti/h1GPYUdd7ISzz6uyy+y2QmLl8bIuek/O/3W5MzzFe5+SzUfGvM8zoxyUQe3wbyEoYAXx+LyZcXrGVJo26bepGV/k0ZvlDaHz2gXm93KFjbC9KRhejpcRQ7IfHIpitImg3i4e0U/UI+9niNfOMViUPkSEdXZELs4wtI22J70ijlKevl4hC5wq7zOl9GTvy1lp88iGzoekNXUrsRQQzaRbsQpVG0xjpPOrJ6HXniOsknrjIQehmH9LzQGv0SgZBMlDyyYV23p2NXtzFhR+qseXbxJo8dvZyMdHgf4NcBf2idTt5afiA/ZbvqQQZZqNeBtTxYy0pfpV3igctdDx8+HAcgKO+68A65tfvjj8vqu29961vjhh0HoEXQwmYnZyfp5QEuYfqtx2VZl0GFeSTknp1YTbh+yybXjRoel/A7hN9Djh8/Xd558HC0++h03ojjmcjT/ZosD2tCLNPZ4dGPvRpCLvWywwI3Lt1uxiqeHMDy3AWIMvaQei4lOls9vHOw/PAP/2DFp39/+Zd/efn9P/rDeTNJ1T+tXaTFQZ15iai9UWc18SbOjvRfeJNPR/Kh56nT63XgQx3rdOQgcUi9NeXsX5vodLye1clJ1aiygxobb42dszaRpw7+TNAdSUf2rnQnWPstlDxIG4Lepvgz8VDkxBfC1JPWVunoWMtI+nUI35q350d350s6NonzKRhj+sF4TVuUs9n4je29HcpjO6RMPgrwRidk7IYvfkPdD2uKLvawN2NDPTKNq76oQ29rqPfNJOOevEmjNV1IsCuvC0r6TbDm21UvcunVcIbrIJdYOSDlSFmcF0deR+HhNGn1O3oHR744ehOkTo9ncMTuXnYd1mWxIfVCZHcKXlV/jbQtYUfqpSx6ov9NERnX1ZMX++89nC/7ls5BGp1w1W8l79GjR/Pbj4X8Jj3qeqyiDupHX3wx/G4BvX/n7jgLJssBwx5jKt8RVG/cWVqLnIWuRgvDxoI9bqwxZmrx9LV/C6M4feOB/oPDodMOltz0txDksTt62ebSIdvxZEy6ocHNCienx8uP/vkfK1svaid5b/nxv/YTY7foZQBukLCTLAtq8feqrvn83+3bd4dsBNqZ8dzTQui8ARvZEkp5eNe0hvqh1O+8wsjGA+zr/YuH7549Ox59I46f71IXj0vL4hkjubMSur5uU9cJKQ9/+qxTz4uM8I/+39ivPOmg8+HJvCM/PhBH4kFkRF/4ejr1E0dB7IhfE5IhZGts1j7x1JMX+6TnScq8Y9sik5OYhHhhjt/trhnWNkuHn+w15KnbSV4oMrrMLjc2oe7fyE5+L+vyuq5QIF4n1rNCKOiMsK4Y8qN3iIuuqETV8BnhOt7T0RnHSDNcp5nMTCgal45B4Qt6fI04RR0gK50un96O8AVJ9/x1XvR3O3Z1dgde1Dut158/Yr+8c+6IzGv11K4EpWxkNT2R1+usywfdLF97pqYhdVJvF1K/25c4ygGr/S4t6l8860Fu52gRiq6PPqwTppPT+Tti8cj3ujjjyeVSd43uVd9Ku63fJ6Si34GcnZ64t+7YCd54fjYe6LcTPTg8rMXqdNyP5b2n+PzW6fdL33wUuqzqUi6ZiB2xO8g4U18+EjepqxN+jySx8fjkaPm3/q3/Scm6XL7xjd9a/r///FfGGHXXoIUQeSemRdJNfS8uZns6+DR+DcWP4ikDutnAFsCHYmvKkx85kDppf0+veemTH5kQPvL5Qzsc60+ePKm+OSm+vdo13lvu3r1f3OoUXW6vLEyZkyIPohvF/q6z24FHustEa/+lXmiN8HeeyNGu2NDtgsR7vaDbuEbq7eKJjB6mD8V7u0B+bBVKi+sLYe7AdWwKpfNTCET/Wr548tfUIZ169MWOTni6nshIqH3sC0/k8b1FvtfpwBc7J+jqdhsr1cZdlYMI6Uh6Vxlcxx+s0/RHFoqBGqmB8rKg9c6GXg/FqT1OhjMilDPODNped41X+aUjshKuO/M6+UHqoCB12E9ul426/LQTpV6nyNuF2HcdlEdfwo5X1YXYh6+HIQeEtunfyB7trd2cNMJD90AtYJ9//vlVffkWlxrFY0Fzp+l4H2rt9LzS7XFNuOMRkDqAzipf2aXPSrkj9bDOPGvh9cHjsydHy60SYIxYsD569Nny5PhoyPbA/+3aueydXy4ladmvnZvd6YO3Ho7HRTz0Dw7SfqAaryYTk37aqSy2j0Xh7PlyclZn6xfz5QL/9r/771T+i+Vv/pd/e8qsBdFOsTaVYyepnsdlyOZLC/38zNM8NsgPDT8Wxa/d9yBfefIQHpTytCUyOsKXiQ1FR+Qgx1zyIPL4it29fo53vnCHLhp+3bwsmxx+w8P2/BYbRHYn9SA29Dzp9FuITT0d29QPIiP+Fe8kL3zqRUYm7R6yodMa6ofWvGiX3kC6jw3pTvLJ6O0Tsg30Q8qFkRMe9kc+eeGNPGn5kDBIWt3IDfW8XfV7PHM7W+gF5ZHDhhCb1hT+rqcvlC/dpLMmoDTKO3Ul4YUIvlLQGp48/OqRk7jGgLgD312Nv/3bvz0OMJ0xJq/ilVambhDZypE4eQnjLJ0J5OHrB5g20u2giB6InLX8yJZOW+InaUidtF8cciCqjz8U3tisPlkodaMbQQ7o1Em9kHJh1wFClDPEtLOXJR4bIjNQJ20VJyf6U6/bl3wkLg/92I/92LDNjSnqxM4ap+P3wuOjo+WwdlIlaPmnP/8Ly/vvvbecPd/cYXd4MD5JhVwGvbFffjgoO2oB9BLx97/va8vTk+PxHcfDe3fGiwSOz06XZyfzzSB2j+/duV+L4JxwFy8XqEX09oN7Q/77D99enn/2aHnrRk3Sz06Wwxc3xuvpPJ5hx1qWDnuNT4uhsQl544gbkLTfWbkxJT9t/77v+76xCIybgarca/F86/Dv/71/UDweV5mvVuMLYys+NX7pJDf+is/SD/F1+ne0tUj/AHlsUgZ4M37IzFimSzpl4Y0sPBD55NHJDvW0XzzHlzrROdPL8vTp4/E6STz8M3xUJyPuYnVZ1Sv3nDjkTl7gSz4H8unsbWVXfCYdv0jHf7FFGbAnfkz7lIdHHigPL8hPGZ1pK2T8x3exVR4+9aS1Cy+Qn7DbgsTJDoUndcKnjI/0cfJjU/qH/+g07unH66ZIdrmqQyY7Y5dyJJ88IR3i+GKHOKIvPpKfeHwC8oGM+LC3LWGIDJR89dK35MauXp40+UgaZr/zySwDj6to/9BxWWNk5P4PDAZ1CpKO42K8Ruk8k8WboMuME3ah870pUqfX7XkcH7AbZYCg62z5XrBLRmygT0dHd9qfdMrD08sjN+3IoAoyqDp2pUMBGaHojv4eInCAJh795IkbrPzoweXaFi7f/eCDsXC66Ua5lwLYMc7HJWqAV54ekbZ4WmS8CMBLBCyOfke0eNopmii9EOBmTcS+2+jgP6od3YnFttpeUpfjJ0+Xh/u3xwsD7nhxQO1u6X1eB9LR6Xw/MNtNFBZEMtnut1Inen4i4Mc+KeYAFPIFPHjw1vL+D/3I8ld//K8NGXfuWVj3xyKx7gcxkwF986aCbb8Jk0Z9MhEmzmYyxHchfYpPmLoo5bE9ukKQcvzpb/G0PbL4iO/E8ZiotYuvoLJ3yoe1fV129PNlFkS0to9upK4yeXTzzThheg1iE3mxR339jaIzesOLj3y6Y2PsjG/w4ovMHg+FF0F8rSwLRgiPebX7XJrO+CG8wP5e/zoCtnZb0s51OrydkhfEl2itS9vW6eRBl7v2ZeJrCn8wdJe4oX+T9yfGfP9ldcyGrtKlD7kJAiW9zktDhAwSaqyJxdlMEIetoYGQ8vCk0bsIwtvz/v+B6NqlN7ZPxKMTvazXuy7fbzYoeS/L3qZjRwYLpEy/kFGH80gnX7imjsjscncR+eo6W3UwiycP8Ji4xkRwNr/q8Id/+IdDbuAA96aVm/s1Kd2phawWxcuqPu78rLrelhMbIzu6yDYZezmAyeCw6rskS47fNU1g7oz9yrvvjecmPV9Jhof+fRLLIx/jjS0li01kkGn82k264cSET054TEKx267JZWBvsvmBH/rB5YsPP1r+6//679Wi7hiYl1a1xW6SzCnDAV2Lzi3tePmkAsRD0QniKL6Xn0kFdvHCVu/sy/BA+MLbZYO60kKTmHz+GT4sckLiknluXBqL0sGd5aBOSPwOWVVLNv2dpj6m58USQA8Z5ItD9GYCTfw6IjftjKzXYZc/6EpIDsTOLjd5EP41BfSsqSO6A3XTriym4qAuXuNVW8WNR6QPEJ6Eu/QF0Rke8kI9L/XxJz95vSy09kPas06nXkeXEwq67mmn8eLkyBq03aiVBYO2PfBngG4ISF/nhDQydVLOaPkmGHf9rWUGaWTHmjc8nTrwr8s6z9q2juSxNcjAcACEYJdda6x5pEMdva74mmIDknZA9jLpzrNLR++X68IgsjvwhFK+ptjnwHWZ0SvN8McmSJw97Pb4xqcffzJOrpT5vuOQV/HBW/n4/G6Yuse1SIG4/lCetN2kr3I8OTkel2MvSy1d7lL1HlaXUr1Nxxtc/H5pB+pSrsXRlzzsTL0HliyXEulkjzRYDC3AdBrPFgR5Jh55n376eZFLixfLv/vv/HvLX/8v/vPxu+ed23nBuje11GKRu2evyAIz349p9EVf+g1P0gn5Oenho6L1+Ix86S4r8kBe+LUXX3iTR3bqRF7KQZ7JOCcR+J1EuLQqNPHhj2zpTI6RlfJu2y6kbmSCOoita9mQNtjRdX27qNeLzO5faYgOPPLJFnb9kdXDyFlTdKgb/ULyU5Z4+Mkz9vqCmXFhLOHLDj5gf6e0Ubgm+pFy+tb1Uh65IL9DedrfaVceih5yIjPtStvWdYJdeZD2oO3s/qfAdYo7ksfgDIreSXEkMMyZZc6217KUfy/oDU7d2JN0L+voeWueXfxrrG3vUD92BOs07JIR3RkAsMsePlWOD8LTZaZPkicMhX8dBuk31GWTiTJQ0+fJT9yuzWMVqbeW732Q7mS1CJpQc7C7i5Xcu3Uwu2lmPOZx/Hw5K/L+Rneo3vO7ipd7lxwvI/dtx/FoiDtgazHdq8Xv+c3L5fhG7Qhdqiw+r5C7dXE5SB0vOlf2vAqQ70de7NUkULuX8dXxsktb/H5o0tcGeWwzCTrJy2MlJicQaju+i8s6yEvxX/hLf3H5h//gHy13/R56995456rfOMmxcmszGnfXsaEWSC8YICf+jk9BnnQmEFAWfn6Wn7rJ6/5POnnREV6yIxOBfHJDkHjqi7vMpz/xm5CNAScZc9di7HnEoHbe40L3dmyqS2/skhYqJzv2hdd44fssSJ3ISRwvxEbE92S9il6HXXLjK+gy0iZ2xbaOlHckr5O69JJNRnaH8unu+WCezW+LdpX6g53SsW/d1q6vtzFtk5f64RNPGrrMlHXqfoqMji4HSccW6HV21UWpGySfHLS14E+ILhzWaYgRfeA5EDJROGsEBuHTYZ5/hF3yIA3pWKfVDV+nlEV28oJ1Gnpej/cOyQDRvlCwbscuHbva2vN2yYhPEd14YkfSKU/9Xj4GQYUplyZXHInH1sR3UZB6iNxdvCh6vCnl3v374+B1N6p6kLGA8Am9k5RPk/ZbpHeaWvQOb+0tD0qWxy+8Ccfr5U6PnpegWlB0UaXFxweVq954TKQWoJsP7iynd/bGZ6ygpsTx2SuvsPPWHS8L+ODzT+ZCWhUvbtfJ3H5NHhsbTShsMYZNwmzL5IaMZTbbhfqUFX7liM/nZa5l+eKLx8snn3y6fP7o8XJeO8fxHslaGGrjeiXPa9k8cjMuLdYiWZpK9/R9fIUC/o8do34pkpexmT6Xh+DKt0XiKEh+54XkI+h18NIL0Wdizu9g7OA7k7L4RZ2YKGcvORkniYe6jtjUCfDwXefHy474IPxr+9VR93VYyyaL/OhQlnJl8sx7+j3zH95uR4/HzsjsJD92CgP6et20K3KV8y//87VL3MYumdE/T1TmZXj5qat8Tb2N0gnDDykP5EdfeDp25e1C/ICfDr4IaVPi8VPieIXR0/WlPehPvUB2rBslHYqD06AskODgUAbKHTx5QXOwlh2kXm8URG/SCTtS3unPGrEj8euwLuv1oMe7nWu+DvnhXfMk7UCB+DEDSb3URxlUa8LTZctLiNRL3cRD9OQ9rOwghx3hlcYDxswf/MEfTDtrofNWHF/48Buh96taBA9v7Y835SiTd/78ZCx0Fj27xpqOlnu18HhU47J2nHR6x+rjy9PlyfnJeAn4i5L34qQOrM0rzW4dHiwfPPpsOT28uTy9UTJr9+jyahZztpto3JTDNvYKnZEby/kNEp8dkrbhR2BBUP7f/szP1oLtt9H5vccsEGk/WYOqLRMmr5fHb/oh/oX4MzLj18iLz1O3y0N4IDKTjx+xL7oiI2VdrpAsNpiQ+Ud5LqvqX3Ijb+h6sW3f+C28ySXL/JG8XYQvvNdR5xUCfbHhdZQ6EFvlJ6QDtDsTtrLoDZKOzbEbIrdTELu7vPBIk8G3CC+bMg6ks0jypbEqn43R3eUH3Y74UL2QfPXITP0gcWGX3aljV3mnjm4DemksbeztUH+ULVsKHIfjt/9NeoNV8lp0PkqjeB1ukRsN5muyDM75mAOj+0CXp9Pcwcr4WfdlR3wJrTyOcGIdMqHOvNj1Krlx0oanKI7lwMhInpslphJqZocYgKFXITKmHfGpQTMH56twZVOFGQSder74dXwI2IAng0o8SLyHoTmQMmDZbUIuWTW5ucnk1s3q5yJ9P/t9ezYqfnhQJ0t7tbC82HxdvdxQ1cuGuWDyoeci0UcffDgujYK6Jpx7D++OuJOq8ZLrJ0/G+DEhmHydqZeg2c7aMY6dysH8DdDjHr7isezNOwof3Lm7vHO7dqG1yI4Ju4ruv/Vw3NV6Y3/zoWM7z9qNVqvHpd3xzOXJ8+WTTz8dv6N6NZzx7Ksh2SUoN54fP3tcC8NRyTkd7fVspu9A3n74zvILv/RLBtPygz/4g6X7YNxV6+tB5ckyb/vbEeT1erfK3zXdvtQfnYANfC2tzajzbPuuLUYN6qYsYwPkKVuPl8hKH4vDjM+di8/M6Ts3Gbm0qp9G+25Nf4X29ucxYdesfsYPP2hX2hYd3f7YYNwEo6xsZTM7XIrP78JOtrRDPfKNByTvVYQfkS0d2WRmHCqXr83ylIfkhaTxxaeRF0qdHs+4QNqbdqY+uZEntBgi8fCzTx+g1JEH8WkoctV3cqc/evsRkN1tWkMdZdGTcBeUhYKk07boF8onO/JDPW/GDYdpc+yGznvrf/2/2X4Pcp6lFWWWqpiFLHeQSW/DSdOgOYBzuSd4SdEY3BbHXNaYjjXf+S5XiRllvsH1a7/2L5Z/+S+/UQOgzmRcSxrY2Bb9xefc+mbZ96LkVO3KLj3FpwU33MVZbbagjZbUH/m+n+jTV/OAMCkb5LVIV2fu124DDwkjXhMTG5ypI0KGI2shnPOqdsyy2daNnpGecf4J4rPZIQbcbPP0xfQHK4uz4tNHeITDN6PtU44D46Am+rNqx9n5vGWbXw1KvlYnvs/gmfI3bSgM3pqELvjkonxRfsg3/4bVbK26/MCL5/qJf8oWcnyvcXw/rnzEznkH4p0xjpwIzc/NzEUTaXM+OzYXxBfL//gv/hvLv/c//beHLdqkux2gh7cPlouSu19yfKjYQ/0/8f/6fy+ffvjdcffzuPZYzWGRNzJpkcXJYx2eeSwDRv7jZ0+XvTuH48UAfk/0TKQvctwq+b7isX+vdi8lb//kYjkoun+5t9zePxg7Rp/CMgncvXuvBJZPnp8tB8cXy5///h9aTp553+uL5elx7RTLbvpOym7vD/3k08+W9955e3xPcU7yjpFlefLsycJ1J+NTThfLadnxuPr0Wck+ePDWcrMmfN9H9K1EP0ye10RmQr13987i+6fnZyfLvfvzZqDj0u831BM21USO3A3rLUCUWazH3b0VJp24R1jEx1uD6sRC5+lHv/d6fGZ8X7Jojhbmz2NIueMkfPJu1iJn7JzXCY3vLN6sVf1F9Y3vVer20xqbvsFYo3159PjR8unntRuvPHcbu1P44cO3S+btMssjGXPin+N4jt+nT59UaLwb13M8gznDuOOTW17+UDwXjuuSYVIxFY1HfCr03VjHs9a8qHqOcWl95fuzPlemTcr81j1eVFH1vM/Xb+RjESjdjg1tFGoPP6rn+MrEnMVdHdB//TiEpPFflP3mkTGXlEO1Y5+Oku/biEJ5KOU9NC7MaY4HIf4Dd3QXRQbZ+PGQfVebKn1WJ3Ef14ndfo0jxDpvoRJ33BtPGUfI2FGu/douj3zHdeZm8czn/C1EfQ5Lnrg+SNl2LpyyxMc3G0tOJ3XnXKJ/EZ55jCFxeeLmSHPO2biZznxLv+N6nmBkTqRvyifb/OwEoNo/csCC8gZg3G5wikKhpWsik7OGTqI4u6y5+s/yGXd288knn4x60/jdULarfJ2XF1WXy6ssC3mlq7mJb+vMNsxbfytuUBTShnHgNRnyt/TymXkoBwOaJwnzDDhxs0i+ZzZmlBVi27Cn5E3bJ1+Xn3bIwxsKUo9uBJEZ6uleP3lr9N1jxg++McCdsFTe2EFu2vplurm89fB+HcwmQ3UvxiJXnhyyrtolWX3x5NGjIV8+l1kgxuLIRSaAIs87srpaMmju/C7G3ad1SjQf7Nc29csPp0+PlstagD0PSYxF81lNWsZnKZs7gecny1IL0f0b+8vb9x6MnaYpzA1AdjHjva3VHnUs7napdx/cH7Yb18N3m0cSPCJiB3lyfjKepazDdjnXnqp/WX4bx0ctkpcWnPKJCxQXJsHyjfr6hN+dfBzUjksb1HHcKEv/jj4p9L5TPwT4xfH2/h4+39SHpMnRxuGTorPykzxlkRMCZWwh14eT7fKF0hY8l/RcaZjj/uX66uLzXloLjgnOzU65GziyjSPAq948cZx+GR8zrzxl7Lbg8dVsQ51MlJzh702+xZHcEHi0aNo9x0T0eP6WDvUg7Y98fPLYEztD8sPfEb3qJq4tWXDVSXn0KEs5ecqVGYf6CNL+5GUXmcvcsSX29DDlnXp+b9cuipzIhJ5mV9qSOEobe734JFAWPdfZp83kBOqnHr9FZqfwoXmkwObdndchFSu2oZfRBXdoaCiOSEeh5KcRDgJfayCnOyeQd13+y5jTZHfamnoZ0Bn7fWUCQexX1uuEfxdBQoiOte51HQhP+CA8yQc27eKLvShI3QwocT6PXBS+xIOko2uN5G/rlS7bvBpPdbheydxFX/nKV8YkEF/0wcxOeeAr/U6c6Mmk2we4fDJinzw8JmF5aStkvA0Tj06Xg3OXK28up3s3lk/3zpdPbtTEUjuRu+c36mz7cLlTu827FzX5lmnPanH7/ORoLLD0k9MPcmPuYS362uWS1dhpbWzCMw5Y+m7NB/3ZfMsOZzPJBXYsXomnreReEuGsv+qDy3/k8p3yvmhkLCjng+4fOuJrZdEpjqD7MXnSkYcis5cFSSPtwv/s2dEgtrJRv3j+NQj/WnfyyMllT3H5/DnjxoBxY2dc46b68bI6t3q58rRT35goq3+K12YBv/rr9kR/4p3k4VPPybMQQepclTf/iEdPCA9fkBuehOERx4PwywN19Ju2Gw/KUxa7lWcskBNb8Zp3jReEB2VcpB3iKDJDsRMiO/bG5lBsehU6/xrRCZ0vvLEnutO+tDVpSNtSXzztWyPyYTdHQwQm3jHT0ym70PPFeyNCcSow2BliXhAQ5wQ9LX5d+To/oOd1tkZulxHbhb0saViHIN47LR2pXqfroH7kha/ndd8FXW54xaMbuowehx4PIi9IPHX1WwZb15v0pJfbnTJ3d3ZeNkqHJzh++mzcCONSK1382WVF51qWidgEID92yjexeDTErvCe30j3bi1nNbE+O6jN4n7pr8XIiwGW49PlTu0XvdTcSzCeHD1bPvz803H51GRt1+G1d3Yhbg46rMXuoCYuv0+adBDd7PW75ImbgMrEu7UTfee9r5TeaVtvCyRtEkw+PpMbWSAkH/Ck7elraWHqp/0IlMW+6APpyMoxmrzUZ5fFOVA3Yxxf2o7sVtyYw3b1nDjoF/4jK7J7HWky6Rfioy8LpHQWxWDWuXhp0ZiL5yTl6o6Ftk567GJ36U8aGTvqZBGRF4ir35G88NGbPkDQy8jsNqQMxPk0FDmgDkp+yiJjbQOkDG9krtuWOomrG4qe6IrclCUNyYs86PIhaZT2oPQDCqIvFCTdbev+IpuczAG9LHK6Hev0lxfIL+0kxbfpGDSv+850kHh4diFlKI0BjZBnl5APdcbgNXoDruNLfvSsKTZAj6uTjkr9lK0hP/y7QhRdXWfoTUBGx7pe5HZIRz+S5meTRiYO6Hb2eCdQv8tM3rq98qDz9cHeSR2hmzTYE5ui52oQX8xB7q0z8gx0g1b+WU28sW2Xbkg+feqO+hUfeReXyzuHNVl732dNpEc3y45aGL3P9cJvs/a/nz1Zbj09Gb9n3azdpEn6oiZgd7xa8EbbhzSPfPjtZ38s5p9++vHy7OnjZt88irwl56K2MC6p7u17KH4ugCb1sWhv+rPU1a557jCGjs1vucr1IV4LDvBjFg3lynJcQWyAKWv6SN7aV+HrPD2/Y12XzuhNH9uluCrkmAa/59675+stdt/bKzKh1It+7QJtcqmTvL5ozvHstyRtcZw5GT0bVy78/ms3Od+4w6YZ3/Ob5eaSNxot05ZNe8jOpf6MQ708qPjZaBxlcWEnHuh9ERsRHmHqhTIeU544IstibsxFJtDFLm2PjPgt/WBsoBzvsSX1ER1rG6CH6iUO0j1P3ehf+0X6dYi8UGwLvQ7sDrEH9by0Uzw6OlKnx5OG6bE3wFrwGil/lQEdMVYDhHgMfpdX09jwdXR5Xe6uPIieUPSF1jxBzyMzDk/euvPW+nuY+omv6Tqs9Ye3+0zYkTrJX5erG9vJ7Ig9a4q8pIOku21rvtiacMQv5wSHskCKg1Ddzk+Sx34OalJNmYPPBJB6a8QGE3Mm7SAH8X7JqGmnzgcvx5t0/EZZc+yYCMvC8cacH/za9y3v3n0wfse087NLzC7WpG0COiy76vy7Gls7viozjh/XbpedWfTmb6Q1fmpydrPTUe06H9dC6maVTCZkZpIRorQVEtfmyNU2edqjvdLxiTB9LJ78+EaZvMQ7L8hnS8+nE2l3fvcEvB3hyfc72WWi91iPSR+0gexeVzzU7Ugbezv1vzBt3tabv13F9vHJtkoDvtQ5fzGfW02bAmXJi19SX17qo/gm6Pxkd/niHdKpj7/rgetkZ/yOk7WNHZGtfqdezgZ9wu/S5GSsdV3dzrW8QDz24u91guTtqpt07GMX6nH0Ktmo90f8HF+nvIegvSg2JH8dQnnFwNgOjiu0neSsQMHLE80ugR3r/F38aZAGuk3/j/7oj0bnXycz6A4PktfLuhM6QS+LDQmRDpKGPhiURUbk7SLIoFZ3TbBOw3Vy8EjHJunIX5dbhBBbYdeBEH6IrjUFu+LqT6oJaNxauoV8iC+vo/GauY1N5KZt4t2+Dz74YPxm5+7O8QmqzeSgfE3qxSeZxOXpT5MD8IUberyc3I057tq7VaoPL2tirdDNNOXB5e23317u3Ls7Fk+7Co95eE5S/b1a3CyueO7duVu7Pr6uSZU/Kt9lRCgrmV0ltbiX/NMqOzo9Wx4fPRtyjHePnoxXytUhiYe9+uz4pHaJtehql3bsH95ZbtXO03sPbu7N3x8Bf3yXfuYfYfyoXAjyep34C+JHaYsZO/BCQrLpjm/pjF51+Xk+euMh9PnKPC9k951Hj7Fs79re9nso+hE9ED9ZFGKPMjvBql3+rbFeJO4OYR+iPj11E47FoGRsfg+XvsordL3g0jqC+C7hsLf6boyB0KZe2iKdcRl/QtcTnrQt7RcmDWTyMcKLB8jlD35wo5T25H2iRhm12S2LTzPodNXheR0TxyN9eDh3pbEdojuQDnX7w5f4uizx1yH2hXIlALFRm9KuXfnxI+p+ih1X/VaIzb2vdlG3f7juVYjQPynUDyWdMHGGaJhLMR9//PHo+JT9WaA7qcc7Yk8cw9k508KfgRSe2Jd6uwjf63heBzzd5l43dvVBnrK0AynLAbXrgEh7dlF4gl7XQAV5I3+cUE19yZ+TZuysg6A2QzNvxseNLBIFeuKzDvmPPv9iTJA5AMSrJVcvvA8FdJOLN21On5KB16L32N2kdaDZAbo39fDy5nJQx2PW+9//8NvLx88ej1va7Q5HPTvXWvGk7Yi+/vWvL+/UIjn0F6U92ulblGBxPamF4qTqnZeeiyp7UfX9Jhl72GpXZFFnZ9KgHPUFIjuIIL7jG7ql0xepj6D7B+IjCA/0MSPMOBLKi47k41Gf/XbSCJwsZPeIB+3v2UlOfnJCSQvJ1UZXApxA243qR7qMHW2lH08nevOKP+neprTFpdZxE23Loy9EB/+nL8gYdm8WaidsbAH8sUMeXmm85MRnabsyhK8TJITwAxvIzhhBkR/9EBvY3fWmvnK82tBtCboteNULSYekIz86ehp1uWs94myIP4UhcoTdF+v6yuKfNUU/GWs71GN779cedrq5rYhBo3MmssFmJxnj+io+w61CJH5deu1s+RojzkF2j4zOwNO46E2De2NTPxTelHU9oeRB5xeSAcrFc/YszS71ww/KIhfWtgjxZNAkH1Jnne71U0Y/3+FRFh+kLclL+XjMYDN5RD/k4AhSN/qC6JYfmdLiQn2FxOMbslNvnqUbR/N2/rSNP+lnj9DOS5767BdGzzg4bLtQ4dvf/vby7PGT8QJxz609/uLR8s7Dt64WEPLIcMmW/IwjdrLRbka+HWvS9x4+WI4Oy97be8vtixvLndPLZe/kYnwY+f6LmiBr8v7w4mj5w2efLe++885y9MXj5V751fODdosut744P1s++ujDYbf2eIewdjsp8Awfv/it8i/+5b+0PHt+vBzeu7+cVPsuqu7lrVrkyz/nF5eLDyJ7LCZ9dtPl5OLRj2Ps1Y7LjjGTPj5t1zd0oPSl9oG2k5X+Sj8KIXJmn81JL32MAvIyduTzc8YgUjZs3NTF//z5abX/aMT1w/17D8cjP+7g9WhHSamy+RiFiR6MBbxk0JV2ATu1gV4ys0iIq6eOcvXIwC8fYldvd5freRovo/dCCHJTnjYhesh2YxcaL2uosUkXoous6FAHpOP3LidylSUfj/aRI1SGF5SB/PhhbV8oeZDxoj3aJowOiG3RLaQzNiZNrnLjSX7yHEeRmz5JWcLEYy859KZO58eDpGEcCxsfKVcnfOpGTvjFgY7YD/jk8Z22h6TpQPEDCv9LH0wOet51tIsviJKgl3XexNNg719laCYzWMuCdfpV6Ppehev46OKsXfQm0HGR3eW/qYxddbtNa/+El94Mml63y+p8aztTBvQYTOkTZXTO9KyX/DUid948MQ88l7+EA+UCtfD0+s69pOmow3bsCKQtGGT63U8eu+IH5TnAHChC5croU4+8TMKPj58tN+8eLseXtbi8qDYdnS5fuf/WcqN2dbWcjMueRzdq4X14d/n0i8/HoyB0eH7OywSe12JNrhuIPvjww5rsny639ufkY2dC33h5QS2Aj2uxOC+dtT4s+7Wbunm7dlLsqF1kJoxO7IvdIW3KZKBMvfSLNNtCw4eV51jiB3VQZOBR3ySjnPzUgcjpugCvOsrodmOSstQjR79k4sSTRcRkpG3gRRLSTljsLtXHj0BeTmZiC+AjQ5vJjm+uK48v1+Uw3vi0yQdlKU+fZDHqZaAeP2qrRT6vz4u/gF3xr3wgi0wLqjaS0+Xi622WH92dQMgG8oXxRa/PB/jwsI89ZMqPf0Js20XjGKwwuntZ8q4jdsVWiL3sBPnsjM3Jg7Qh+Qkh8tdY58Uf8U38tPaXsOsL1QLJsK1Dt6TC1tnjxgq/pmzKr/I3YagjjX8VUs8As0vQaQ4uzt8lr2OXgwJliH2xsSN6Y2MoSDp1oyty1/zwqrxeFhmR+aZYyzCoO7qe8R5LZ+orPT0t7P5JPOlQDp7oUw7bPkJfXoxBOvpSL/L1NYijGl0jDckL+cyVRyp84spdpDVtjN0kGwJy+8EnNCHID59y0BblXiRgZI9nDkvm1x68vezVKua1ct68420vl2X+RTXdFzzsGt598NY4wMbludopOmt+fnI07BwTUu1I6pAbZdXScSn3k88/G6+We1a7FAvjWe0Ix3tSigfomFSLsAf1NrBzRHxIvrtpx9uCylXjZevVju5fbULxMVKu/d1X6pn4RjuKF/DJD4Hy1E+aD8ndTpyjaOQps2BksfB2pfGGJZ/t8lYku+VzCzU7504w/RW9o52lh1/TtrQl7QrGSzaKyvIrumm3Xbrmay0tEGW7F1kUJU845FX/oI2YoR91X4x4qUTxhVD90d8VZ1f3OT/wQdIp11ZlKGMzuiA8kZW8pFHvY/q9ss/vja7o5SqgqzhORDOPi/u9Eo/fHp3YRHbk8XnXk7gwfHiEyQf2J+xxCE98Fjnqx7d6YLyms8jQR/L6b8rCcda8InKug7Juf9I9P/HwB2nL7JUNwhzaJbTTq8o7dpV3cqD57dEzkDEsZYG8XQhP5+2InOvKg7WzgnQmwtP5DJYgeaEgAz9Yl78OGUTXtR/IW9ufOiFyuqzE10h54hD50QHifPMy6mBf3awD8+AtWeNSfeybuwT5ZLrE1W2H6JD2bKwzbxNLkDb0tqdPjCllJmv5djD488iBOHnnJc+jGRbKPbu6mmL9tvisJhQ38Lx99/5y8uTZ8tZ771ZDqrRM/NEf/uEh585mN+tmndt3qy1V7nVzGTNnL86W45Pj5agmyg8//Xj8/nhSE5cF8kXZ92LvVh38Wx8j8kLkaIdJUIjYHT7lc7GZk1avm3J1MznB2rfkxY+d5KkXWXQGXX/0gtDJLf/K518vaOf7boP6yi0QiP3q9nL9bIHU5r4gRW/aHDuR+Kw/eWG0bdmebEuHr1JX+YF0iK6uLzZGhnj6J30UO9bU20YOedooHZnidCnvNshLfmxRdy6AL9uZOFKWhVgZHdnNi6sfm3rd6I5sEIanl7+Oer+knelP8wXg67ID6eR1vR3JQ2R2Avo6rXk6hSfjadg+pAxQvFUWGiU9b96T96WyNa74V3y78hni8Q5GcoQO5LDwdODpIezig84D0dsJT+LrDkpeEL6gx69D7xiIjLWu65AO63JSPz5ay8GTeim/jvCGIj+6kIMeYm/y8NGfunAVjkWS3wzwl98Wgiehy6WxIwcIRKZ88Hvcszp58imreQfrYa1VN8fkSzbe+CgypMnM5IzwmVzIHXnFund0tty/VQtlmXhycHP56IvPlsvDWrwOatdRC57fJe+dT59cjOfnbs3HTdxxWs19fjYvWZFtQid/r+rnJeZ+dzw+O14+f/J4uSj+81p8bx7UhFonB7cOb49F1d1K867O7Q7PdyJf9Am8dprj7Tp2QEWgrVlg8MUPaSuSrxyfyTL9yDfszQIaeemHK70FaUSevkfKM/FOXd47ejIWx+z8cmOOhXLyzG88Hla73aDDb8ZAyslCwC718VxH6kyIa4NxtqHaLVoYUcq/xLPBS22t2W3s0stnaOwaa7uOZ/BtKK+lS5/DbOMcK9qU8Q3y+E27lLnEmt9IUy9IPDrj/8jqcf5GTkzY0k84Ule/IzZkIY8PxfV/0hk/SSfvujrRIeyUPDzisSnytFFfr+utqSPpV/GsEd/GpwmDbnvQ64ybdNaV/iToBu+iXZDPQJ1qgeR4TtOJKe/27Qp3ye51dEj46Aqt6+1ylLj6oWBXXuquZXRb/jQgg77ISjtiR/K7LnH+xJfJJ/USx9MpsiI3B0PyxEO76vU0ogecVInzDb1g8ZLutqmbd2jyrht1zje/ncgDIX4TjWcSpWMTGdFhwnj//feHHSYIfJmcRt7zk+X+zVqszmuiO6/d3uX58q0nn43vPt6+d3d5cHhnOX38bHn/zoPl6Wdf1O6x+nX/1vLN734wfh8zMVm0PBJyXLpOasfpuUZlJkd3vo6XP9fO1O+Ze97eUuUe8/CyAC+D9omr2B6fsTOknWw3wWiX8t4nGWvikYPCA/FH6suPnpSj9EP6Iv2R+kAuAnyRJ26SdlkR+JivQdV5SXWOhdiorsussSuyozP8ED3hMUfse9yldtCxd8M5/27k2U2S19s6fIG9yqQ7pEP4oheRIU9fIHr74qlMXsqR+rv0pxx6GaiDpFO/50cem/iYL8Qhso0ZxwwfJA2RC/qInNi0Jm1ByjtP0imD5IWSFzlsWPN3ed0Hye95gfgugvgl9SDl0RPZobQx6fAjuLqLdStcamtQuXzQWnHetdnzoCugcJ3XKWVu33YJjROlhTp9LftN8JKNFe8DLA7pjoDEYy+kDFI/PMJdtkVOR/LWZervkrFG9AH+fpCAA8DB0fMg+qLnOtqFXhYZ0QGxKTo7rfPCF6RcmJsUyOvtDA8I861FE7A6xgfKDka86wtMCuwOf3wVmNy+cvfh8uLJ8dhrnFbRo7s3lk8uT5Y7ezXxnNQCcHE5doy3z8rOo1oELy+WDx5/Nh7fYHMfp+Szc/x+eX4yfqN0l+r8csXdsRO+WTsoH2H2++aJOyELsX0NbSFT2YuyA5GvDemP7iv8ab+8lOHtbe9+Xvs9dSJLPAQ9v/NaGN1HwOf6yHtWTd5dvr46O50kDvgTjzxI/6YurO0ge0I9bavJf/Pb+7zMakFTn60WuGpv+dBXWLJwXpQcFHQfIHqk42+ITdLaqEweSj22xX4kjbQri5cTuOgKn3TGUa8rjOxAPDvR9G9kRR+iT5iTQ+V83vUql4d6nL3SnS+hstiztishHvziKHWBvYmnjjS9+IKUyVtT8q9D5yUbreOdgtg7ejwGBEmv8+GlPD98F+RtLw/p2K3jXwXljPTbo4PLgIGc+XSsbcnNDfAqXT7Nkrrh6/y9bITjhKBQi//k2+56MmhSH63t6lDWeVHyHQDodUhHgnprMshy8EpDdKmXss6XtFBfrdFtzQDHmzQie23LdRSd4lPvDG/X4jHuNqFrs5MAL5oOHNSnz4/Gg/g+UeYxjoGSxY6xSG6+5QeaQ08pGT355NnTcalTnjGFb4yz0utSrUuAJvfxubNa7O7WxI7fXa3PnzwbLwnA/85bD5ez46P5ern9m8vR81qsa0doAb1R2xE3D6mv/ONPPlk+qZM+i+mTknV0Vj6rSdqu0YvJGXl7//ZyUJR+QuImay/Jl7Yz9bklu8/RpsJL/iw3VTCAnz+Mz8jCKy7kb+CvXI7DH58rR3yUCVq96BMO+zbypfG5wY8cPrSjhrt3789Lq9U+u7xM4vyzlnGv/CtfHruQuDwyOtRRRp92ILbNMTUdEfnhS/voAunpn83JSaVzFI62uiirnzb+ICe2dp9oOxvFow+MVycIro6MsVs2soMMIFO+cnzqA7tQ9KQ96nWafNsFxJ3TfBY98n3+a99rD33i7Ww+U0uuqxpe1GCunr9df/k5xoRpa+LhCX/KX0dsxstX6gEbk+cGHAj/bN/LfbZGeDrv6xD5a5m9HeKhKz9sFVE8yVmXPI2z4E3aGOa0eHNHGGyv61Nswp315yetNF6jKyhEaQYveKbod3/7d/zoUsZ4sNat4O0ZHzKLfKJo0phLx63zwvGuztLnRdJoLJx+1/GcWckZcU7ZTMrDQeqU7n08OqgWwzJrlo1fIWphqbzD/UpvbixRjrRxuKVCd8Mlnrvm1r9zWIDkmyiQuHz1EJsyIWkvZDDxkVA+f0ijHAzs5ctRdlZ2b86exbcHjEHq7F2fssVAZ8N28IaH7Wy8XbsdbzthpzbmTkC2y08byPSWFDLdpYjPc26D9E+RycDHggMH87Trcnwc2EJUBi/Pj5+V7DpoDvfGe069VcZCdHF+Ou5gffLFo+Xe3dvLxx99WDbeWt5+52F149lYmLwgfLwkvHRpz3n1l7tOb9Qk4XuQfg8cVP4yKbkpx8vF8X746LPl9lsPlvOT03G59eGLm8vXDu+NT2vdfnB3+ZE//6PLi+rSTx9/vrz3ta8sNWKWF8fPx7iwOLyoheGwmnDy7Gi5e3u+gPuzZ8+Wm4d3lqNq22ntGi8r/7TsObx7b/x+eLh/d7lxXn13Uu10Z+WN8mfl13zlWs34bXK/Fsb9kvWoTh695m6/FuPbdw5Lb8msRff46Nl4zMQbhdBhtYkv9qpNORZM/u74Fcr3ar2UJW385y7I3PmYuyF92Fhcnt+S3fl4x7c1N3dMCt29+0X58FH5R5+a+MfCUXvyeXxY1ObCxv8H1b+Ht/drAneclH11crOU7Fsl76D6/5AtFZfnW4l3vO2lvCL+wk0lftOuNL77NR4Oa8I/q3HmUrVHaVwar+VjLK6OHTpK7egrZHrwTUTfQ/T9SKqyKA61TmZqLIyTropb+NltrAxU3Dzk8rjj1t397CnTy591/JUPT8pviL23PQbDV0XKheenzwepN0VWvr4pctzOR0bcSKZs+lkfSesHNBf4uXCzY6/KzVvjjs8ifemNOeNGnJJhR++4HsfrjYPl7p2HNVfU3FNCM3aMCx+RnneJ13itfOXnZdNp+cEk0cfUvc0Cz0a2sI+tsTs2xp6MI3ni44SK/JLr5rbxOscqledE8ZQtFebLSsqSFvrkWOa4zG/mJ+Gcl+Z8LJ0TgvCFbriqY83ZkDSydiB+KEYNfBnJW4fBy/kWFvERvIR5gMwzLCStTsjk7hKaOGcLdfhLg/IVwDMG94Z/TeQ5YISleTa4II06dOTM34SzuyqcZzkwB4QjbkMNI3+FoVfnrij6EVzJLaQ8eb0sSDr1ofOm/b0euekHsLD1+uJ4zg3MTV8lP0g84ZyE5s5SHTrlxffiJk1pB4f0sK+q2Q0OX9cEirfreTFOTOYiboH1+ja/J3r+UJ4dXPj1aS7xpW2uHNyuA9gHhE1ovr7hUr4XiZcFQw5bTnxrsQ5qv2XWETpeFHBQi5aJQRly0wZ9xmopHwuhXbA237l9uPzIn/vB5XYdVNJHtXjdqvjnT8qWmrTntx5rAdwceA5YRN98M88wd7Z/01Xido/jdXel2yVbsk0gfKX94xeO8k/6qfsO5CHHkrKcYOmHHF+pF+oYfVS86oiHXxqvNEh7fZkyJyh2KfOS3zxZuVM7f/rYqY8QW1THP16JuLFDuCZ9lkuRTm7ItwBHXvjW9idfvbQl7eh5+qDTWGyKjA2htuCjD6Ue2eyK/yHyUxcFsU/YbVV39G35RFxdflG325o6lRx5QlCHDWRMO6YtQscWG8lEZAhne5TXglMns+qt7Y7eTtDbMRfqbb/FR51gLWMXUtZ5EfmhoKeNs9icdoamn+Z4N2Z625IXvR1d59hBzkwOmwNtm/flcDfNusXxpdC32PJ15pAydgmPjo6Xjz76uOJ2aXMgMhw08jrEgddjDpZuJ7wqno4enV1pE1IQvuA63ev86OiDhvyuF9Ie6ZSvB2mQeOoG4cvAQHg6vwOJDZEPyjOgRts35fKFnSAhqCeddiUvsuWZZIDu8KN33nlnlFsE1Ie0IUSO52Mhu4JMJn7by+SJjJvcIEMewj8mnE09Z+hDf00QmWBjqzIk5aTYuzafPHo8yslhjzY4uMQzUd9/62HNWnOxOq9Fll2Pnj4ZMuFmLZB25naPaRN55MQXkDazCcX+tC91c3BrFx68qa8cyJSPV5grCnjk4ZMfvm5DQnzki7NjtG8jA8SdlHjkRVw/W8TYFrn0CtWXvzd28vO3R/6nAynvlDaL00eGOun72LS2HUlH/+uAn54eJo7YBtpHXvLwxPdrSn7siH0JoZfFr/F17CADpkzt3t7Uk3rVyuW8yvhFOlDVbskbjeYJy+zLtItMcqKXvK57ytiOq+gMgXL8vb9Sv9OrEP2IvNnW7Vy5q768rgfYlPqRIUy/BZErL21ey+n00pt0vhfaJaznBz2PYcJujDNEbyKRlwEv7DI61g3C/yoiZ5es5KdMiD82Jp2yEHT71/ZAj0PqJYTUidwuIzYYBNDLYJ2GpFOWwZo2ZEBB/BIo64M89Xf1w3XpyJZG0upnAaPTYBXXPnELXvLlQfTHBq91++Y3vzniXjWH36RrV5rJy8QL9Iqrmwkjk6/Q5I1ij/I+mVsUeTz+V8fzufKHvqp3cjzfEnN+Ot/SY4Fwg9mowwWbhVLoBeiec6SPDfHRQJXLL6uHbvqq5aNo2FOLs1C91B2XTTcUmepC8lD0qI96PGnAJx39EB5l5EOXGR36TNvnb4aX4/dG/ekyXuQKe9/2tihXFnnX0dUl26qTPkv/RA6IdwJl6nwvpE4nefSlnGx2pS0oY0zZuk4gP9gVj83q8UvGb2TJiy97Xq9DVvSHX9oC6XL34L+cfSn/1q15Ah15oZ4Wh8gG9WPvGuEJf6+3zkt+ELldfuLrcRHqvNDlCnsbQJ508iK7y4DI+RMvkBTsykdrrBuROOMtjn0XAEPOizogtidEVcfBOsuDdaOuQ/SHgI44Knb3QZHyQBrWcq5D5wtv4uuOjf6gp9c2JF/dXqcjslHaIh4fJ7+3tcsNn4N+jcgNkSE0SahDjjxQ34He5eOhEzlwcyD3OkN/sY97dW7eWj768LvjhhrfCqVLXZOmcZPdqYnapXqXY8XpU0aWBZUddlxzoatdZdn78P79Zb8mjsua4G/V+Hr48K3l4YO3apmal6D8VntcC6K41e/s1ITudw8PuddZ+8nZuIHmj7/1zXn5s3T6id5HlelOu70Jpwx3PWPxfKM2QHwSviDpuWAXv6JqMz9pR/zFD9qXvujxEF6yMoGrIw+SFySORx3y0q8gzJiw+3Ny6xIdv7pcboHULwF+ZUI69Ut27X5Tu3fvzmhHSH7CUOwn18lNTozk6de0E9ETSh4+SAg9r3pkXOYV7iK/c7tj33clq+tH+vzC73q1O9/fHidsykKZvPgK2BL0uPZKp25+r2MbOfPnnu1xGr/k6yUw2tH4+Mw4QfyVPsAX/9LZbRwyWz9Mmdt5HpKnbnzcde2idV1EZoic+Cs+jC+Evf4uGBe9Tqfk4+GDXZR29DaF4M90Bxn0OHSFgY4wwJ2ha0x4GKlMGDkJw9MJ35tQ+CH2oj4YMkACeQlDEDlrdB0d8nbZkvzoDi+KPvmJZ1ApfxXCjzpv9MWGtF1IT9KBdIc6a0p+5EJ0g7zI0c/hETdAc4DRryw8kV0MY+HDmwnRoLc4ZrL1Y756DgTTGuBhg4VKneHHWtjszOJTdUAcvxcPuJkhdZFJPzxs9TuoO2rZw26XdMdEUOZ6ltLNG6dn1ZcWRb89mlVrtzhvCnh5/LAj8V7mBgi7RX7IjTUQmwDf2l8p7zxslsaDxNMfyYsNCfs4SB2kXBm/5+F0+Xw8d+bzpon8rpV+TV2XV/mWTIgd0G1Aa9vwDtkbn5GTk6NXITIS9riwI+Wd8PAxfdLdDu0yJlHyUNq1lrWL4ht6QtJ0ovAlDuSrB8LElYt3+4zpkj7KychvvtFjeEYuiIcgsqHrgm5H+Hv90KsQf11HXWfXPXG97OjuPtRm/Yh6fsrW4aC1Aet4p935OsLkrjFfjiedPNfRkbuYTHIWSJNN5OeN/xowoXP7QE56nf8yLst36Kqhm4aHYn86Yd0p16HL2JVeI3pgzSufXdEvXJd3m7pt4QF5yU88ZNGgI3Kg68iBn/opkzZ4k76OyIbUj69Tn3wHrHTsgAzS04taIB0ktbCRJy/1kTvoTmoiNtlqC37vR33y7Nly28P4JY8eE7TFKu31ph0vFS8h8xGOmgnwobHgvLgcl0sh+kz8SJwtQmfg4sao8N133706I2Xr0H3/zryZRjtL9PhKyOmJwTzuxvUyAXdXlzdL2fYgVHfmb/vPbjE7R4ujECVfPfU9X4lyoKtPHl/3cSIMpa4wZUmH5GWsJD7s3MiwGOTSKvAF3+cYxp8+jD3yLY4WNFRFo8zx3zHa1Ygc40ScXLKQumxVHsS+UJD46/JgnYbuF1jzdN/Eb51S/zqqplXdOS/OuXLCLtK7U7uMkW/urLLozW+TnUcdJ2Tu4nxw341ws+9zQlG1qmyOv/hTHYjvQb30Q/Km7O24UJbyHNNIPH3XiR0JkSce5lMT9NGgDZOknXRdR/Ts8ru8TvLSTmlIXuwIre2drS6kIvR4EGXBmmdXHUi9NaVzXKZxcIWXUUKNZ/Au9AZ1pyTeibw0PHWC1BH2eCAe/vC8CVJH2OV3JA+PEB9Id529fijocViXIYO06xBKZwBkUHc/xffhBeEuwg+xX10E+ldcX2dwysMbHeIp63LBguBxDHXsWIwTC5jQgmmxckPOsGFzwGfyJg+55Bo7qoVj0cmELj/tJc/lfmQRGPxVJm7hw19Wjvxnx0dD9t7B3vJZyWeD+ueV55NUb7/z3nLkQ8e1g/T4QU3llv+i6cf4LG1OPIgPXAomd8je+EEb+Sz+Dm/yQmk/CJOHt/dZ6qMgMqD3HbKo5RNKxo4d9r27D2rynZc+/RbJH3wsnbtOyZu7/vmeVjaYsHu71u0T199CMshywqKufHMHxLbUSzplyevl6zC0K01/7KLbGMj4YI92GB9s1Gb58XP37a44fiH52h998XPsgZRlPMSulJMTu8XZyDb1pNnHpvCqm90vnuRDdOEPBd0vQpS82BL0+mSvQzYh/osPO/FP/C2+JnJS3inlaU/s6rbET9fRkP2//F/9B//xqFnoBdv4nMjQ4NmuqS8p2AX5nKaTdGqMiyO/+OLR8uu//uslqCbqmkicfqujYc6A5lswYhc7pl0ddgojr8oGBq/0rFeCxgC4OepdLmc1cbmrtubTsmk+IzRIBRyb/vUZIh1G53TuZndTNOVOPmfG0AdK/ALppKTjA/nksU1ZfJ66SQO+Xj8ytePWOJtSNusqz+ASn7+lzYPZgPb7Wfjkn9ROJ/oC8ZB+U5525aAAJuWu5PQVO6as9OW03Znv4eFc4EZesfyf/qP/qNx4sXz+xWfjhpYf/bEfK74X4xLmfskYz6M9P1n+87/2ny0HZJbtHumxI3x+UhNntf9Ftc/iuX8wb0KwY+Mfi6TfxewcvQnHTTXs9gzk0dNny/Oj4+VB7fTk5S7ao6rjEup4BVz985o4cuI/sj/99NPKnwefd4+++867y6dffDrerfrFkycjfOcr7y/H5y+Wp9XWew/fHh9GrgFeLjH2q8XIIyUl56gW28hni99d2Whcjy/Wl13a7C5c7fYGH7yzL88rf46TTCYgX19JZxyAPMAf6Lv0LT512MMWk6dFCZK2KGVhunv3zvJ+tTW2T0zb5mMEU5+0A8bxZAzQ71KfsXP7YPsbGbvJoV+eMHYJszCIK9O2k+pXcba5PI4nJyzqKaMPJf1SXrlCWhmQzV71yTR3TfvnccG+pAEfkKWucmHkyA9SFt0TkxeBZ4FzKZpdoGx87aLGqXi31xzm+dRnz+YJ5MkJuz1XfLJ8/evfV/zGBl+6GW3aqW5JrLls2qEeX4I03YOnKqRPxOXFd9JpArsgsiF+ShqUp+6sXwKqA8RTLq6eMDZAbAD54TUPiycv8ejtMmJ7ZI3jpfR32XQ7OdHuISsF0OPXAc+a77p6yacMpKMYnO3/WSDygm4Pp2RAhU85p6Bet5fvQs9PXHs4dd2BoZSlPCStjM5Q0PnkJw6dT7zLTjzp1AG8sUk8chJPPqQu++K7Xq/rWtdfUwf+wOAkh/9QdKDoF2dDznKlIWWBONl4ITYb6PLwy5sPQ88bR0ym77z19njOUVl5bEys4y066nqIvCYqOyGXQcfvizWh48szipfVvs8ffTEfGq8JxqVUj3d88N2Px4PPD956p9bEOplxElMTlGe2pNNu7bKAr30V36L4IhSwEZmgEXlkmOgy2aWMHGX4u57Eye06Aa8+iv/ksxcBH3orS0kZ6Yltn8RW9eYjXyM103VSBPyevk3fAR52R1fA3rQjbekUxFchSLn0tGmbL04/O8S121jw+x3eTspD0sZYiM1pB7na1/mhpzsFZJIhhF1827QFaE7qdrL8pV+Sjn6Iz+I3oANPfNAp9od3Dflo3RcQGUGXu6bUpyskHUTHOh96PfFdNiR9HeJn9fV7jh9xeUMjQR09HUW7eN6UMvBAPA11V+KXoaw7Yp3e4HI2/DoHXG0MG+LA0fANJb2WE9vXcVjnc/K6fE0Q/dDz3xS9fpCDKTasQ/zRo519oEVe2h+CyOy+ISekjG7l4em8CSFx/LEll37sKHNgsy0Lp68leGm5XeRp7SK94cMlR2VDb+2+0kb1Yq90bDJpDVkbHrKhrFzuHMyv148v+deihe7ee1A7kjqZu+FmhpogakG79/Ctsai58cbbm0p67Thr8am4Z2W9Ws4XPbwgwAT55OnR8unnn1V+tel27T6qhjtbh0214ArBjuDcG4M2PgvBsLnaUpFx5UNu2oEAb2TxB905zuRrLx55/JK81IHE1cGTsQThTx75LvnpL/kWEDRlsHDb9/jRtHfKUxY90SGPfARkxaae36FOKPxJw9Q5KTaEVygvbYJZl0/x0mmR40sLt2dmjdkt5R6K/GYYvT1EGW9pb7enU9oYG6TTZ4PHScXQnTrdltkGd9a6KzgnFPKd2PkN0g4yfRMfTJ7ZBiBXnTVBr5e6HSnvsjtSbxep4xEhqjrJQ958w35XD/M2L2llyV9j66fZpujqSDnwt3jsQfoOjbzBVUiFXeGaOnaVh4ASRsRIRk/HXIzLVa9Db1ziwpDOTx5Eb2ww2OIEoDtnCiZl6ZflTaR+6kHPC6kTGeHRRjrTbuVrCr8wFHT5SUOvty7r+T2vy1Vfx6/lhH8XlKU9wvDuqtfTiXf96gcOYDfcjAWyForDSmdgXsmuusqjN4NWWtw3JPWv/pSfesq1MeF4HWHlV6vHZUt1TCauYIyF1rJXi1eNknnTTMn1+EYdg8thLaIuw4wdY4VuvJGfXeTb7707bCHLQunDy353HPVLoyvPFtuyYLapwNartpJZUCa/twOShyv5nYzjIafi2XXpK3lOANTlAwR8giBlQiAj5eLJJ8+lZgukOLn5jTHAH4gnvdU/kmMy5/85Ob98AtbtTL3Iirweh9TpbVgT9HJtmPnbO22Va0/axEZjr8uZdbaQzo4jNoSv+zHpHq7zI48toaS7rMQnzasv4pN//mar772Ygj1p98v1tjrVR9EXnclP/V3oZWs+/mBH759OPR/WdqV+0rv4UNLr/NTr2FWWuDAyOl66xLpGhHVKflDuvJb8zuAZIiQ93mu6iXuH46NHn5cAB0SnYJuOU0dc3uXLHZOyXVjbHn6UDuodBb2du6ij53XZsKvOOv06dLvE2RpEl7xQ+JMvpC8dn3JIPDbFLvmpvy6TZ+CaSHaVQ+IJIy82yDfJmpxMvPJd8nSJstsEz548vboMCUILI+BxMLNHvpAsi4TdJ3JJNZMMniG3Fsyz4nEDj7fe+KCxy6VuvrFQjoWuFjhhHXJjB2ghU8ZG2t09e/biYnnvvXeWew/uDz47zjv37y13Bz0cMizA6sC4W7fqsSH2wlh8N+2Vr6U2FGxHI29D+BB9qUNOXygz2Unrp+gZ9Tb6ITb0cRMeZIIE/syNOU4q7RxdAYCc1Ucm9HTkQ5cdyoKkrBN7lIWv1+3xbjdKHOIv2BWijA1gJ53aZnxqZ0d0rRFZ5PTFhb861rq3NPsrbRpUeeNZx4192fGFT37K2O1qiTHg93g3TuX4jO/xTbucQG1/N52yZ/v7WEk+nrWPUdKxoedBfBmkXidgc/SG5OkDJ2HRj8hcp7ssSH4IlMfGhKlDd3wVn3Z5Q0Iy1iGI9/xeBsnbRSmnPA7nAEY44x4vq/0fAGvdcWjyurN6eXhAeeTAOh5aO5UMbYzj5dMTvvghNnQK1vakjK0Ikocn+b1OII2XvqSDzh8bQvIjE5JO2xKu64U31NORCw6A8dtNTb7kekQjPEOPZaJsdpXBAaPMThO6Lrs7ZXwbe00E4hn42l4lw2Zy8XQ+v0Pi8bshuX5rFI5d0/NawGsxsjhmYZQeVPGnR8+mGSUndlrw6PKQmZ2kRdICTGYfA4A/GLZVeNW2wojnZrWi2A+XFZiE8WirxUuonHxl7JDG0+VC0srZj8LLzkzy/KCvyLJomLhG+zagS53ycNWfi/RIb+SK4yFTvGpc8SSurFP8E2z5t/E1Bb09QFYIlIM6ubSvzIkAik/DF3RdKHkQnfzfSX6X87KM7U0s9EcWdJtDynuI5scUZn+7pCq8d/f+S4sLvFSnQK92x0/i7DWGez5MW7f1k4ae7vn0qi+der1vk9+RuhDbyUgbgG2xL/k9DMX+6Iv+6A6ukycN82+hV4KkhaGOXp6w8yTNIAodbAxkjEHoE1frM6xdiNFjNkAFeaHrEFvikG5bxy5Z4e/U8xMPUlcYR68J1OkdlPxXofN0WZB0p64D9by1L5RlgED4whO+nk4e9HS3IYMzcpOXuDoORuPAuBC3g5RP/027puI3XrzGLXJM1NHnrlf5DuiyeMgi+8CjFbWgRH9swUdP6osj+nIJ9fbdO2OR9JWA+U3Hs7EAsoMMIT1CYMMHH3wwdlc+jjwul9YCcVEqLqsNeOmLTodbfIRGTslNPCGb6NAOX5RInyhPe3q98ONJWfLlJQQ+0W51e5l05AvlIz53Iku+kxq7k/w0QZa6g2yzXwJ5Wzv0sxBi49qGILpR+EJrpG4Iwqsu4GG/MPlC/LEFpNlpXtJ3TgpiR6jrkgay4tdO8rotwiAyum7EZRu3Xdm8S29CMtlLDpuNc3E74PFbXfWLExd57An5zVPdjIVdhC9Y648NgBd6WcrXMjuxKW0EeZGhLbnEjUe/CMMH0spD0Rv+jDlpJB7eIDI6uh26Q9YVrZmd5dQQmwkYn/lZ82zT4rPOrDt+/ymFMVSc4fPS2mB7M2w6dI354/bErvI4Kg6iUsd4XGNcMqs6nb6MjZHV7hGMy2HVDpe4quzlQTfrx7l0Dl1FXUfy0PTXy53WeTt6evJvjqTN+xVHtF3eFs7Pzkx7up5580QtVLXLcRmvJIz84aPGm7S2dIpfu02xGaV9PT9xUEZOiR6+u3d4e7lVB7TPX41am53IeFl41REfi1PZPFpefOXxOsDxzQMKT/oh5CPF8nyoWH+flIQTl6tqMfN7od8k79yqSaVkPbz/YDzyYQGQf6ts8zKB4YfS6fNFl77WMU7sykfl28euhJyelczydena95adu/eGvtOSceYTO+PNMrPt8YvxN+yq+LiUWvrjm/jdpWSXcflJHuDBOy+/zktUykzmJpT0SfSk74Sj7kav+PgNq+zi09xIJB+Bce5xGLIdZhZIFD6TK92hl+F43bal2xDbxHvdnh+s+XsZpH6XEz51QD7dwpQh6flJqHklIZf1LC786i7myJ20mUPG5c4cI7NvOinL8VFWD11Bjzt+M3+lbmzreZ2Cns7u3py6v+f5Xq/ym4/WBT6phsed1HPczcuf0TXbtSXo/ltT8lO/23wlp3yT8daJX2c4F3NxY4nPh99LFjnGDOJHbRFmHCW/83XeUGzBF+oYc0rV62VCdUb/uWnv7KLOQmpyQg6YcfPDODj9BqEiJQZFUZ1VXwrd6XUxJyV3882BUgujZ2KKP6Hvo12c+S5aHVg1WGR7mPib3/5gOMPzXT5lhPbqiPdzDfmXdQZfy0c5kMFT9jizKp5yUR3Q1TlV15m/33g4GTxHZgLxnb0XZy+WQ5NWLQIwGq49NTkOqo6IA/026ht1h74/V3pulD7qtPeGya/IBOm7dGVcmWEin2TR1DA2a6s60iawcYCwqYz3/Unv/qzDvfJKf1Vjt8t2lO7VxAw67Grg1iTrOb47tYCQ5Xm+i9pViI/fp7x5qGY3C4Gv2HuO6sWLs/L3rdpN1Vnl86PxijWTvuehzsu3F3xZLsHv97h8+86lvAzOsqhk7o2+vWUSrvx83WQMqKrHLvwZ5KkbAmEGof7ma7aYhOy8PFP3l//CX14un54uB2c3ljt7t4dN6jmov1s7NM+uGj/Hp9W+Owe1y6vQ7uro+fiI8XmlHz58UHrmw9X0HJ9Um8pL6LR4a9lY/rh2o5c1CV4cHixPL8/G224ua3I5OKvdUfnQG3ZcErVzvHx+sdy+eTDGzzgw+bTG0b/7Iz+27B/XMvv86fLk+NFyq+w6L2e+uHWwHFef+tHgvOpclO/37z4oH/qt1fipZtXBpv0mg7OS58PQJmhjyXcSjcGxEy0ZPpm1V/3lSyConDvyc+KjZb5B6Dclk6x+7yeLdg4WZj48PJhf2NAH9DmWfLfPwTYuB9ek6TEUizH7lDkOz8o/vsd5dvp8uXvncPSBMfzg3sPq871akE/HcXa4d7jctajUGMh3D33bkX3Cu7cPRvn4XmXZE7rBxppz5ticj6ZkotT/bOF7IRhnxlgn8umkw1xD51m1kX8cq9K+yXhv2F9+NP69oabaVUVjDDuO+MY49TiPm8fOvZKt/LxX/SJek0qVTV8fHT8bc0BOPn239NT7WauGb2hyrePWMUK28eu4HW2qQ8hNXLdqActboM5KrrfjOOrSZvlwNa+OuMVg3mVrLoZTi+HhveVzL/KvFj185+3l7oP7y+ePamyWjurMQV5igdf8XoNy2ID/oPrFOBzfXnWqZB68baxMPWPerXaOjUH5RQP2au4072mfPvGbsy7SH2MeKMd6xtI4Oi0Z1hFkTTG6zZoldbQTXZbPX9S8eV4nn8K98p+5a7/0oAd379Q4e7G8df/eKAvV6cuYr6cvHFd61NxhY8I7HsPxxid2bn3JLm3ypiJ1Lqp/z+t4tHjI7/JuuhRUy0NlkDiklpDtgbaFvOTPAbsTpQDG4lHR8tl0bsmcHVwDolb205oshIO3qdulm+MnXqH3ewAN1aeD1nhZ/0bfpk0zXc6u9oywyGSV3eV1iP27/fp6qOfAEWZicBJQkivPCUNviAFoojOpb3Z4Y9c/5UwbnGDgnXbPlyhMpKlbn38ZvSz2dPR25iBAOatL2oTkC/vOdvfGIjBPZMboKRnabAc3TnhqhDu7d5A5CPdr3D64U4vppj1dJ8wz5LkA1NE6Jj0LwUmFN2rneOZAqAPFyZPd6PkYk77/aGF1CNcBWFWnPzb9WwfXXi06+3XQO4FysJm6+P/CcVQ2einARfljpMdI459xSjRkjXZt3HVZ4Timi3Pdv8qm7RUp6j7GNw/2Gfb2J4RZPtOpnzD1wQvU6XfJOMen1/vxvZMOXzHx2+PtOjnxG6O+swDv1UlB5HX7s5BJk5cyEI4xWwsjCmb+y/ZGTrCLZ50HqZNQWeyA5EvL7zaG8vIIfaAvSsqooxPVJ6K6dd7AtdEtfnX8VJj+1vfdJ90f3wt21bm6IWpzFSmPPsgHYxrNYy/HoJOBefzleGQTEpcXn6z98mVs142OOS75qPw1Fp7pM8f48IM6Ffa5H6Ij+qI/tuyiIHU6vQo5DoPwsy+4ahl/DnqN0O8VMTSNSQekc94U08Evt+jVtnLc1nn/QyJt3IXkx3bpdTteBbzxm0Er3XdrfYB0HXjV6brSB7HJQRt0vh5fo5eR86pJDEWfMDYl1P92C/t2znYQti1D1Kxjcsqr4owXvL6ij0WeL+njo598oSsDzlJjV3yW+tEpf/DsWdDmi8bdzWr3aNfsg83jjHrTtNGGkhsfjnbZJVQ+0EFe9MrvZbugHL+QPWRKp3/TplAQ2aEreyrey9f5sS2Qn3TPz/Hp0p3Qrs6durmrMzcxsRNBdJFDD+BJf4vHjvAqA/nJC1/kCFHngZ4fSn7C1I8udqQM5Mvr9qHoUafnI1C/65Gb8l4W/vSpMHKNpfDtxpvNX90u8hH0fIgNsWPYXeVpY2zhi/hKfnwkjEwU7MoDiw+KPdB9I4wdyQsiL/0Q3b2v1mWpl3ToTbGL9/Lycvn/AaeJFgXdHRK8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8" descr="data:image/png;base64,iVBORw0KGgoAAAANSUhEUgAAAfUAAAHyCAYAAADyTVepAAAAAXNSR0IArs4c6QAAAARnQU1BAACxjwv8YQUAAAAJcEhZcwAADsMAAA7DAcdvqGQAAP+lSURBVHhe7P35kyVJkif2ecadd2Zl3X339HTP7OzsCrgCAQmSoFAWP3CwEPwAEQgJoZAg+JfsX0TyF0IoXAhxULALYLGce7qnu2f6qqurKu8j7gjqR+1pPAvPF/GyMio78ngaqenudqipmfvTr6mZufmF//r//X87HE6hw8NTo8+dXnb9Xn46mBxfDM27PxcuXJicnQ+d9fk5OIP6S1H0hcOl4ElA0OFI3sHQIt0lbTWOvxAxBwcHw9LS0rCyspL12d7eHvb3dzMMLy8v51G63d3tzCftxtrasP1kbwgNMh7JrxwsbHd39+gaI3KSQzfpl1dXsgy0v7+fcaiXiUsXclzvR/6V1fVhe283y0GrS8tN1kHLc2H0ePZt5aK1z4t7hunwIums8hf6nVV+e0ZfVZpV/wWov/G0APWz0O8a1FGf5vBg7whEgaH64OXlC8NagLa4BvL7w+rq6nDx4sUA12HY2toJQN8crly6OhzuA2mADFhDn1BoaWklj/v7yj+Ic6DdjsLzOipAp/3Dg5SvXNcF3o7K39vbS662Fi6dttsL+YdLLc/KhWkn4GBvP2VuBOj31LdVA/X9ycWLodL5RdFZ5S/0O6v8Bai/dPSy6/fy0wLUz0JfB6jPogLuXr/DGW21vrocwNmAHQju7TUvGqgCcYC+vr6e57zhzc3NTL+xcSkBfvPxVpaxFCC9vBJgHGAOLPdDzn6kW11Zi25FnJN7GABKMaAO/Ceqy19gXkCuLEDuunTpgT7B/mB/WFqN68hPxmGE5TH10am4EEWdfn8O6fQCiS4vks4qf6HfWeUvQP2lo4V+Z6UXC+qvO50V1BmVY97nhGaB+tMdICAYwDgB0wyJ2ylPgWmBfQP61QRXcoQB3ssbl8Nr3xoeP96M45MI2x92draiM7CbR9flua8E6K+G57y25nwt5F2INDvDSnQsjAroPDgWeCNH+rQOR+t8CDP8L93ehebhF1fn4MIwGaaPfKfRWUFdmedJZy3/vPPPo5dd/mH90F4jWoD6C6aXXb8FqL/kdDB9fp4GddF7DfziOet5mIwArK1tJJAK4107f/LkyXDv3r3h4cPHw5/+6Z8O9+/fH7744nYc7yaYeyZquH1nh7cNnIEwwG3D8hV/660bCc5Auob3b968Obz77rvDjRs3hg8//DDDLl26lICPqpNxGHJ0HMItP5JR6wJ0AHQ6Ks9JnacLXfs8D2VbnSOdtfzzzj+PXnb5C1B/Cell1+/lp8Xw+0tNM0C99+yXVyyVa56wuhQ4HgYKtvnwYdje2hlu3749/OIXvxp++tOfDr/61a+Gu3fvp5cNiB23t3aH/YPd9JCXTJdfMAx/MKwsB6harRadBEvbDsIxlm5/7zA7FAd7u+GpTxfpoQL2a9euJZi//fbbwze/+c3hgw8+SKC/fPlypgHYS+H9m8unv7l5MkqOY9X5OKh7Zlun5aygPo9KlxdFZ5W/0O+s8ttz9KrSrPpf+P8sQP1c6fwfqQWonycdjJZ3tyH5aJd2ONIPkFdbVRpAx+PtaXlpNfMYTn/w4MHwL/7Ffzl88fnt4be//W146FttaDvkWChnfn05wFjYEiTPzoGFbYbeAe1eXit2ZWU1WIfB3LihfR77MOzuPElwLlDXQaiV7OTqZOg4bGxsJJjfunVr+Na3vjX83u/93vD+B+8G8F+N/Cspg9PEQ0c6CvJtbbfV+gXqzbFqoJ5tcpIL/zXRi34+vAFwFnrR+p1V/suuX41ovao0q/4LUD9nWoD6izXK8+i8n5+vCuoVX2TlOCA0pH7/3sPhzp07w0cffTL87d/+7fDLX/5q2Fi/lDJ47dIZTge8zi1+27h0cRLf5rydA2OAiiusGKUe2TkIfUOxNizfOgtFraPAC99PwBeX3vjk+sqVK8OVq5eGP/iDHw3f+MYHw/e///0EfHl2olOBchRiUuYU1Eftta8z8uKo6vyiaAHqZ6Mzy38TQf1F00t/018wve6g/qpT//zM6oBY0lXA14NXxgVA8aSFFZc8R8PmQFk+YM3DlZ53C8TJWV9dSxA+iDKALI9Wunt37g53798b/uYnPxm++OKL4bPPPhsePXoyKSeAcTKk3gDcanQL4OI8jtM6LQ1bO9vhFTcAVy6dy7umF1Je1bHiMm0oeRDefJtjPw7s/bHC5a+yW1nD8Pjh/eHixY3h/fffH370D/5w+OM//uPw5L+R775bwLcE2KNN9g4Psu7r66s5wrAb5RraP9iuusymaV1fDJ1V/ssO6vNoXvkve/u/6qA+ixagfs60APWXm8bPT4FVEVBHABjwAascSo58QNSwc4LSBBQL5JDr7d2dBuoRJg1K8F5pq9Q3Hz/JeKvAeeHmw//u7/5u+Pg3Hw33Htwf1i9eznIAL1Xl2dtti+GAoiF35Rilz6H6w+pg5MT5sBq6tuvpYrUGuE1HR/mqo4LIc51z8Fko4eb2A6LMuR9GXePo2itzgHl1eS2AemlYWYrOwlq00YrX7JaHt25dG/a2t0PX7Shnf7j+1s3w3v9g+Lf+yf8svPfvJrhbda9+NqnJtgjhyreaf2mOUabri6Szyl+A+tnozPJfR1Cft1DuRdNLf9Nfe1qA+mk07/mxSYpXuaTzTjjQSQ8ygPDhw4cJuOVhF0CWTEBqWFy888ePH+eCts8//3z48vMvck6cF04GgCb/YHfaOcBPIuxCyHUOs6XZ3ASSXkfbHXZ3vJLWvHdgDQjbsQH3enQ6ACS9CtSFK0M4OfILw0jnI73+OF66vBEhUZ/sL7TjfkP0+Bcyo/PQhx94/z2OF7JzER2YlWG4eGl9WF+72BbgRZnm2b/zve/m3Ps//sf/OLz4d7NNt3dbB6XVtY2AzOsWV1u/KDqr/PPOf1aaV/7L3v4vg1v1ddMC1N94Cmt7Bjpr+zbD/Px0nvdX2fsBsrxxgNi85TYM79wwsRXfjsAREIlTZ4AoDU/6o48+Gn781z8efvrznw63v7idYHf58pUcll5f34i88tsVbi/y6wBE2QGOPNdLl6+GrIOU/+jRo/TQybWKvYBbeRa2Kbu9Xz7ZinWiB70KJIsrTDrXJUf95MEAeHcvOhURjupY9yTbJ9KMSbrine0nOcVgNby5eXkuLB0OG16Du3xx+OEPfzj8g3/wD3Jh3dWrl1MfIwGRMKcNaoX/SVS6PC+dNf88Om/9Xvb6zaOzyz8bqL/o+j0PLUD9jacFqJ9G9OvLeKq8g7awDItL7zgYAaACRp465uGa/zaE/sknnw0/+9uftTTxt7oRHv1ypNnfGR4/2hyebD5KT9uCMa+WATuvlJmAN4xtaPrhg80cwu87DsrTGagRAEw/4XWNEc9+WG6GrYAcI3mMQrhOAI96FZgLU9989W1CrnHJcF6gXm2kY0GP5PDgHXcmowrq1/S8kOVubKxFvZeH73//ezkk/4MffD87Septa9vV9bXcle40osNZ6Kz559F56/ey128enV3+AtS/dnrVH6pXn84G6m8C9c+Q82PPVIA64AKSAKoAEKDyPiutzV68I/5Xf/VXw5dfftle77r59vAP//CPho8//nT4xS9+kUPtwBkBtwshDwj2nvHhpA9ELif1t599mdcNDKdz4kUF3nVEfR0urEy9efKBa9VHOH3USfkVJ684bHV9yon04zJQtUmBfJFzYRtr7VW4lSUL8FZS/s7uVqbxqtuljYvD5SsX8133H/3ohzkc/9577wxrUc8lbROgXm0yi/oyXwSdVf555z8rzSv/ZW//s4L6y0gLUH/jaQHq86ieoZlHnvpksZxrnMAUHjk2R/7jH/84F7jZkOUf/aN/lLutffrpp8PPfhbe+q8+CbCshV8NjLcneckCugmkUQTABqS86zv37uac+5XL18NzbduzikfSY6DJyy9qeh/vlOh8IGnlqc5DgTA9CqxdC0d09W77o8ebR4BeQI+RMPlLlvCWr8UL21hbz01sfJ2NLsrf3t7KlfVWugN176wvRxvfuvVWtt8f/uEfDu9FG168dGk4jCovQP38aF75L3v7L0D9BdDLf9Nfd3rTQb3/UY/bwrVh9RzzPnqWHLH1XzxMnzB1bT4b4Frw9snHnw2/+c1vArh/lnPCf/RHf5SAZtj9J3/7N7mS3a5vB3tRyq514tMFYNimMIag7z96mCBotzXyyRbv/fJLF68EaO42oLwQHm9IMVy/tx9ADAYN00+AfkqtHIy8KgZIywuv8l1jQFtgrI4F/K0topSVto1rT9U+2GhF30mosqscHSIL5NaWV3L0Qlmbm0+GnS0LANsiwmtXLqcM/L3vfGv4J//kn+Rc+1vvvD1cuXYlQP3kZ7jp+eLorPLPO/9ZaV75L3v7v5agftZX2l50k5z3QzuPXnb95tOrDerTzVtmP4nuTwFYUd0zu5HlV8nC25ZmaVm6BjZtT3XpeJ683zZf7hWY5t0G0O56fzy86gAge6KL533/+Z//+bC1uT289957wz/7Z/8s59CBO2/dMPzefgGxxXVtXlr59Cquz5ma7zYE/iRYeHnkdCwwbnlD8wPgqS488LXgleHu3bu5chxgIp0O3jMiZ4snHenJUx555LpWnjSOrlEBfLF34StMWkdUIIyzPbv8uO7J5uOHqWd1PpSFXGN1X11pc/vaHRvxsFnNt7/9zeF//b/5Xw2Pnzwarl+/nmnJ1UaujYZYxIjqwy/kV9mOpdfzUun7ouis8hf6vVj5J9md86QFqJ+RXnb95tOrDuqTkxPI/emNeN2vOm4sbRyBGNcbgCNeb/9J02b8w1uPAmvFNS9zHYZF3M9++nfDv/pX/0POi7///gfD++99mABnrhyQYmUCqtW16RD01k54qwHqykjwDm9cWWsbFoptHHnqoXyG96Cb+SNPnQM84Kee0gFvm7ool3zXwqWnm1fh9iOOt17p6VlpEIAkrwfjYrS6sp6ySy9l0UM+LKzyK9ORbOHNQ5/OufcdgP4+yS9v5dcugP2tWzeGP/iDHwz/7v/yf5E71F29ejVHQMQ7moenV6NWn6LSv8p5Xjpr/nm00O9s9KLlL0D9OejF35Sz0cuu33w6buxeNUpQ7zeQGA3Fuj9lwNtxGu8LTauHXotqYOL74LXlKcABPMCiFrBd3LgcoLw27Gw37/RKeL//5l//98O/+u/+5fDzn/88QOTd4YP3Pwx59l5/HOUt54p0aYG5hV8AzwiAMr2K5lOmjx4+yXfaha2sTXdyc21YPs9DP4BLHvCtejmSKY/00tBbmcINf0tfeQr4mx4Xhp1IC9SbPm1BHpIfaxdgWmVUWxb4apfsqEzkkdMDfK3IR6VTyXJdS/rkLdCWl1x1EUYmWaVT6bO2vhJt/tbw7/67//PciQ6o37h5PdueDNdkNKr32hvVOblnobPmn0cL/c5GL1r+AtSfg178TTkbvez6zadXHNRnPYEdsLs/DPjUoE/jluLWHe43oEANfJqX6P1r4OTd7xvX38o0NnW5dPFyAMp6DrH/t//1fzN88tGv0jO8FgCyvLI6PHm0OTx+sjVcjc7A2++8l5vIpNe9tp47qh1GGTZR2csPprRd0R4+eJzgB2wvXWnvYgM1rNPCe38UQEUfehS40pPOAE44IAPerg0/15C0cGUhspGwTB+sjGofxwJNR6BIdrEyqwOgbMDpvDoTKAE3vHRH4fSml6O88mGy1qMuSJ3Ku1eO+EqbekZ+5/QTTzffoLlx49pw+fLF4Z/+0386fOc73xneefftLNMIBXBXBmpTKY0qzHH6XMymSntedNbyzzv/PHrV5Z8VAV+EfgtQPyO97PrNp1cb1PMJPJwY5s5wF5lLbYb7uKdmeJ2HD9QBhPvo294ARDrXQISn64tn5qQvX7oy/M3f/GT4L/6L/1fOjwPNmzeuZPqtx0+GxwH61y5fG26+/c6wH6D9WQD6xQDqtQD9S8EBUS3d1uOMTz1Cd/mBGgLCwGhnv2056/U34MZTd60DAfhKR5vRADEsnr41BC8fec4TBDtQLpC9fvNGxotzRHWNe6o2KW5ttpPpCpSVQ75OCp2MdAgrz1xcdlKis0Q38+naHJNZdVSPvp7iS+cq2z0E6tL+6Ee/n8AunQ/DrKw2OeShAvXM1/G4jmOS5jzprOWfd/559KrLX4D6c9CLvylno5ddv/n0KoN6B+g9HQP3qt+0nu5ZgfqezV3CWwb+QAMBRWAAcIHEYWT9+OOPh//hf/jXw1/8xV8NW5s7wzvvvJPgsbfbPOrmHd8M8Fge7t29n6C2traRi+WAENlPnjQgO4iypMe2fRWHgaBh+Pv37+ducXQoYLx67VqCHH2EAUf12I38gEkcvYGnNICTDjxp8WQ5FnAXPXryOMML3LJtgqXDBYqVhnxMd9eAU1l01hmhlzzipRPm2OuH6Cjtw4cPsjxt5Bo7R8pX9+osCAfq8hZbn2CnOd9u/7f+rX88/Nv/9r+deXQarl67kosEW12Oe+V9GWchur9IOqv8hX4vVv6LR8CvTmcG9RdNL/6mnI3OW7+zPlLjT39+VTKEfX5UoF6t0NXlCNgrbLL4KurLoOf5BNSBk2uAYhW7a+D78MGjnE//67/+cbKV3oD8xo2bmT6948AoXjwQe/LYVq2Po6ylDPPKGWAF2I5W1AOn+n740tKF4f69e7moCyiWXtIDLIADzHmiwFMcAAWUwA3duXM39LmReklHhnqgAkJMXg1/Y7KyrOg8KKeupUXCtEOR6wJruhfQ0gtQS6sM9dR2yiKvFqtpK0dypMfyP4lORckvPaQjQ57qDLT2mk4D0FO6re0ncT0keOP/5D/5T3KveCCvHTcurk/ytPaocpCyzkpfh4zTaJ78Z1ko+iLprPJfdv3mUr+e5yWhBaifkc5bv7M+Uq8XqKNJfWZ467xx9wu4OlrJbqkWow/oLFxzfPTw8fDrX/86+KPhL//yLwM89vODI2+9dStBDJgo0zamy8tLOf9egC4tAALojkAYAAEUoAOg7JgGyO/evR1e/Z0jz5se9TwBaMBkf3Px5XlLhyqdlfY9UKGs24SRPNi1MqSlk2vvuxfoV2fCtTQNDLvV6iGj8iFp1MloAFZHukornw4Aj7lkl+4F6tKsrLTFhJi8AnDn0nsFsAdjMt0D5+TaSleY6ytXLmWb/Uf/0X+UewPs7raFhcsrbaTC194clVtUdXleOmv+eTRP/gLUT6cXLf+lBPX/6l/8319orV94o86h8y7/RVN++vIUYuxOo/MGdfeHjo4Ao8CAQQcEZdCFV12ka+AShn0bQLf8LV2rc6aZDKnbmayAAyBsXGx7sAMgYA1gtrd3E0Du3rk3fP75l7ma/Ze//HXu/uaH64MoFsg1cFhJ0L10aWP4/MvPc2c3gK7cK5evJdDRqb5hbu5duZubj1sZAeZGAO7eu51z7eTRHxs6lp7+PHIyy9MFYspXtnQ5nB0AyKvNYf3Io92kc67NXGtPZSBllAwcrZrpW0elebPSVlsrVxhZ0pUHjRpoP0wQzjUHwdIqE5OBjSQg7417Z59uypb/5q23ju6NPIiOyqMHecrD8smj3lgcvWtRozYR/4//8R8P/+F/+B+GXm2aYHOrzeFrV1vMugePHj3IqZGtrTblgkpfpKy6J89ClW98JOc0mid/Xvx5g/o8etHln1X+mfVbgPrvns67/BdNrzqoM+QFIs7dL8a64lDdQ8fjxja85VXfK5/GRY1S1pFxnYB8nof3Dmjv37+bYAtYGHvZzGV/9JuPh7//+18G4N5OMLh65foEOAyFt6Fm4QBGenPku/vizMNvJKh57Y0uT57sJCi/9dZbzaMMT5t3/sUXv53MMy/lJ0fpYUe68k6VB9CUIQ9ZroUrW1thYfj23btHAJodlomOxdKMqdoH2xGvZCmrOhCY3mS0to7WnqRDCabBRiqqE0HHAmL1Abw6AcrJDkjEAdRPPvkk2yB1XG+r5N0L8doDwCuTHNfySqOeBf7Cqq5I+XbS06H68MMPhz/8wx/llrJWxgt7GCDuXt+8eT07Gfv7bW7eK4pVv2oT18WuT6PK21MfNm7/WelPo3npF6B+Nvln1u91BPV5VXrdH6rzpnn1m2eUgOB5UgEHA85YF0CVMexBvIH2lACtP2nH9aww8oBPhi1fGLbDM3vwsM1fAxLg/Jd/8VfDT37yk/TaLG5bXjJvvJ5gAAiUQx4dyqtsINaGn30SFfA33Ruwra74lGgbWv7tb397NIy8utq8y+2dzfyEqOFiK8C1AfnAFBACswSv3BmueacF/AlgQDXa7krk39ttbdS3GZa22tW1eLL6dlmZfBGtPOeivk3lLbAVVrrKT/d+akA+rA0wuSWngF4+Cw9to2vnPGG8bG2Jqu6lp2PJQPUs4CtXrmZ+ZT14cD+9cXvFG4r/j//j/ziur+aixsiR36nXsfO6m9EbHYv19elHd2aRMp6FSoZjL0/7F/Xhdd7Xaxb1eZ6Hzpr/rPSiyz//9nkJQf1lX/1+Vjrvh/pF07z6zTMa5w3qjCbDBwjUpTeidAf6RWXce97ZaqvEsRnyXoZ4oFAMTHjq4oG518Vs3+pcFp62nve9e/cjrC3gMpzufWj6yV9z5G2Y/GrI+CLLidIyvIbcd7aBfNuEBrX6taFx8uyIduvWzeHu/bu50t0rbgAdOMqvPkDQB03kHbfRgTpR2p7vEdZ0aM+DMtRXuv5aGoBMjuts29BJOBYuHhCrH09YOLAVpy70K33I96338upLjnMsHqBWJ0CZ5t51ZHSWDMd/eed2dmK0rfq6B45F8mV7BqPqLJS8/f2D9LzpI82VK5ez7Os3rg7/7J/9SZR/K2XefKu9umeURlmmTnQGdMKEF5Fb1IefRJWmz3eSjAr/KmX0aZ+Hzjv/i6bzr9/5IuAs/Reg/orTvPrNN0znC+oAosCHrq6dVxhDXeEJ3JP6iMPLxtcn15HlKBzAS8vzBhoAACB9+eWd/HKaIWBbuAoDEsB8a6sNeVsBb8MZYAGk9/YmgBIeYNO3geShndgCQAzDP3r0ZNh8Yti4eceGdaUlNwHOl8gC3IC5V7CEPXh0f9jd3x0ePnmcIAds6E6fywHmwNWcN1KXbIdJW2Q7BO/uRV1XpsPeWeaEyAKQ2lJ5dHZeZOpkP+oGlNXbUZpqYyQ/nXnA5GfbRryjtI8fP8qFf87poHzn6qKsklWjAYguOgzA/Yu4H6Yl3BN5tJG0yiWv7g85ngXXypafPGsZ3KvccjY7A02v3/vB94bvfe87wz/6R/8wr2+9/VauxHevvvzy89QD2FsncdSeQWTjCuvb8ySqvKg/R2T1NL4epx/TOP1XpfPO/6Lp/Ot3vgg4S//F8PsrTvPqN89onDeoM9gFAAVKzhliR/UT1hte4RV3cWMt006HoBu4+VCL9Ds7eznMazc4gJAL4H7x6/Q6C8QASbRU5G/z0lauWwnPgwdmTe4w+Ixpe5+9LdryFbGH9x9MdJ3sipYgYcvW5iH7aprFdjxH10Alw3e3h+3dnSNPvTzRAquN1ckrXKGXehxxpmrkzm+H/PomerUbqjaiU10rt+KF+9zpzRvXMqzVoeXXLuWVl9esTekFCHnuTW579ja3WtpeBqJvvy6ALDLklc59v3HzVubVqVFmdW7cE21BVt37yqMeJf/Sxaupj+kMsnXgdLZ+/4e/F/GHw5/8yZ/kUPuly0YfLqVMnbTqxFy71rx8OlUZ9HVebXoaSVskD65z1MfPokp3Es3LP4/Omv+s9KLLP//2OV9Qn0ULUH/FaV795hmN8wZ1BpXhVg9G1LFA3nUD3OP1kKaM7XI8gAcBigBZmvCTU575cZ8l/fST306G2G2MctgWaYVXbXiZIa9tWYE/EDdsXl42L90K6pQbAGEhlhXse1Eeb/LS5Y1caLbFU3/4JMIPIv36cPnS1QC/q6m7vAVW9CJPud6vfhjhD7Yf537vdFCm7WRzWPigzd8DIQTck6LuVf8Dx8OlYTnyy1vtSJZynQO5osonLoHswtKwGbqrA11x3YPqAEhPd7oU0NIvwT2AkhwdlEqvc1LD6VUmEiaN9+mtOnf90ScfD++93z58U/ory32QX3iT396vl6Y6BPTBt956N+uDdLpa/Ybh2nUr4ZeHf+/f+/dyt7nr0Xmhp9EBi+fcE+VsbFzKeulwVN2rjVxXPU6iqt+zUOnZH+fl/yryZ9FZ85+VXnT5598+C1D/ndN5l/+iaV79yoCcTOcL6mXYHDEjWl4rY8uoo6pnpWscBnh3Muce4Nby7+dwrvna27fjGKD+ySefJSjYOQ6w3Lh+M0Hd4jXeMuONxfvqmDKBfAPV9soYEEaRLGSEjpMhZ8P/BT46A96bV4b8dJGGHNSGe5eHze2tYfNxdAIOwiO9tJHzwFbP+3TqUgCs/dB1SOy2JjyE5m2K6kV5AYA+OmMuOHo0Udywsty86QI/uhRA1REDq2LpMj7asKYwhCN5ALf2t6BNfcgUVvUB7kYxdsPrXQ1AvBRe8lrEW8B33yt+OkhxbrpgM9ouN/kJ0F1bCQDdiE7BxUvDxcuXhi9v302g5mXzuN1DgOs1wQJuekijbM+GIx2F5wLFvcNsW+GXr7SRAK/afePD94cPg//pP/3fDt/85jfzE63up7cOeOnqb0MhK/B1ppZW2joB4dUOdX4S0bdI2j59f13pHA+XdD3b9Tz58+Ln0Vnzn5VedPnn3z5vIKjPo9f9oXvdqTdqs2he+4pv3lcDUXueu2awyeYZAxCgcgREYWwRQD/cDVCKP+l5Xj/72c9ziN0iOPPcgM4mMwV0rdOwlyBy9cb1BCQyG9A1sFOutPIYpu29T0O70/Rt6F6cNA1o2gp1r7oBm/VLbUjYkLyOhPQ6EoGlAZIBVgGo6xvReVlazY4Cj39n25fPrBTnGV/KtoG3ho3bsL6Pm2i7pis9CtARPbQh/ZVHX+mcC0fSY79gXirArjZ2H6q+H3zwwdGctzgL3YAvoJfGYr9lK+AfPc4OxrtvvxMiLwwP7lkvEPf0ScjZ3x22N003bGcHAqgD92jJ/AiL3fTIIhs4t/f+AXD7LC496NT0baM7yD3YDc66HrawrPNasK3+4l793u99Lz31P/jhD7LzpBPjdUKLFfeiPssB5ls725n+yrWrKQvg6yRqE3VR72rbQP5sy3oGQtRMGr9qJj1GRljiIs/d/9NIWadRyXxeOmv+s9L56396+8+Xf1an6KwI+jQtQP2cy3/V6eswOkDIe8OM6W54qwxzgQ9gY+QNR18Oo2se2DfGtwMs5Fs6WBnuhbcHdHjnv/rVbxLcARUQM9eOyMTKKJAFuADKq2EFchhAY+fKYLxLBr2avs3QAzIyeZcN2CcfXbnYNpWJ6qQHKK+2Uu7K+sqwFt61kYbD6GBYbFdlai+60wuo8JT7NhZfjEKVlA2UgCvQBJYHe6GfhXw6PpFdJwJAGWqXzpGn75Uu7UV/5QBV+idgRv29jmfImi7AV2dJ2Rad5Rawobu09NWu7hWv2OK6XMuw1T6DWl531CDbRVnyKU9nx7l05Ki/zhQWp53pUvfOOVJvoJ73Jf4Q2euRfznqbPOhS+sbwze++d7wjQ8+HK5cvThcjg6F77C/++7b+TxFIwybAeoo2zzuW7Z3gDpZ7ol2qufAFMteHNu9jI5fNuzT1IN63au8b6PraIlj97enk8J7KlnPS2fNf1Y6f/1fP1Bf/r/8n/8P/3xy/lw0/7Fb0OtMz2J4TiOgxPtlMLHh2tUwpithqAHUYYD5cgDQ/q4vjm0Nh+GpGpLeCzC8/eWd3NL1Jz/+yfBXf/VXCUB2frPhSwGF32T/w3Qu/ELIZqw/+uijHIYHIMIZcqACKNJoA4xJGGBzTkaB/8rkHfMKb2U2UN0JEDoMVL9y9cpwKcBiN8BjP8Jznj5U2or6fPrJJwlmBeSOQAw48pCz4xDy6KIcOkhXrL5LONoomipBw9G18OvXbwwXLwHqi3ntNbi9fbDv3rXX1Mg1cuFe8pCxc/INsQN9DIC9oqaurnWktqMNdALIqGcB+Bt1+ODD97OdtGG1makL58XlkcsLtNUzPeQgdXctTrtgRI689EivF8UzpPaeFeGu96Ptd7a2cxHd40ePh7v37gx3Q+d79+/G/X48PNnazLbYjTpoEfnWw3NfNYoQ4P0kO39WM0S9AuRDkdQl30BwHiUyyVnr0c/AJdahKpJ3om1SypqcI9d1rPMFvWg6azv3d/R56Ou/z6/9K23ziHFY0PPTPOMzr3156OWJScuIMq5pTCMrQw+gIRXgbcPS6wkoXkn7b/+r/yZBg2conaF1QFGeXn1UhRzgiZWVG8oEIOfq9tBDPchxpI/0QLulnSwsC70KoKQhy9AtUBIujyF850h+ZQNCoGmOXMfEfufS0W9tpb2+laMKIa/0VH9hhqR1FEpvRyysAK2FScPTp6uPpuiYGHI3N+6ddyMHPE51mMZ7350s9ak60Rs7540Dd/WwtS0dav767t27Cepe/VMHumoLnSuLCn/wgx9kW5FfnQAbxAhzD9VPOY7aTN681xNyLU+ld63cmm93X/aMSMQdPIxjplttC/nSU49yV5ZsrrM6XLt6OTo30SmIdt/bb2sCLl29NNx6653c/165V65fy3uV92uj1ZFeOZUSnUnn2bEwJL/b2knbomj2mTQehj/qhExoSQ9sQvVbquOzkDqfheblP6v8F01n1+90BJsv/yUcfl+A+sv90L7sNM8And6+bVc2QIYRL53xNA8OyIEQIGGMGVkbw/iWOQ+bR/jOO+8lYDDywJzXrUxbvDLutdBL3tZhaO8/M84r6+EVBxjW8Lh4JH+x8AK9vi51btGbNOLV4TCO6SkGCQN0AF2YoWgffrFXuWF5cm/efCuu21A3kCAXyAEd+gPSHmhLD+2OtY+mcmwGxuIuacz7eo98M9sYqFskZri9rcC32nsYbly9kvIwfZRFl+pcAFWgbfRDHbQ5UHWubkYTMH1dC8+0q0vZ9t/73veyPmRKZ7Me90q67Mwst3fRlSU/VkdtSo7yDbnTTzuWLHmA7UE8I9ILI4M8upizR9EaWV+r4a8GiIegyNtGInwDwEI5eijPgrn33vtg+OEPfzh897vfzQ5f3qfJI15t3qY34pmI9tVR6ima/RiNQb3I06NOC1A/G51dv9MRbL78lxDUF3PqL/dD+7LTPAN0evseBEDcGx49fjA8ftT2CAfqaTh322tVO5ttkdrjx09yxThj7uMrQN77bAy7eV7DyAxz5g1w2nyynQBUYWm0AxCAmyP2frfh14rr02LAU94pkFM2YCVfvVLfAAJHJAyo53HC3//+9xvg7LaPjsivXq3M9eFJeO6qQkaCUQAMkNJR0UlRdySePoCe59wALvJvB9DrdIRMC7+OdppTPp3i3Lx3bSvrmrdYd+3i2mqA9rUEbvJb+7ZhcG2iDX2EBamLd+61NbBVF+mkqTz0S3C+1l4V1AY8e+FGJu7cuZ3pq4Nixzx1Uy6qOX26FIhrB2VKX/epgJxJVUbdI4PlyrKaXTqorPNixbtX2dZWjQL5Cl57JfHB/UepN3nui07Pu++/l1vJ8t6/+53vZ32sK/C8KUNZK1bxR9v5dG1v2MegHk/D5Ow4CZWU7qd9P6GerZNI/rPQWfOflc5f/wWof+30qj9Ubzotn8nomEM/DCN/N412AttaM/L7O21DmaX4AyC/+MWvhl//4pcJcrk/+4WlNKif3/0iPKY2PKusBw/a5iWAAQDUcC6cY7QxUEbK+fAb30yDDmQwo+1IRhl6VECO5AMYBQYFZsDWN9Kl24hrALWz0xaIWdgnrQ1rKu/hheUA2gsBxs1LRvIqWz3pAmyRMuWRV72Ank4JL3/HkHKAu01svBHAO4zuSb46ZXW1a8PTW7tRr62oX3SEAEmIy85G9AhSHs/UNIaORetIPc72U56Ok9ER4PajH/0ow7zzT1fnhuK1m3bXIbGi/4//+I8TwLWLcPU3ly1eOJAPnDwaztdOypa26glQkbYA7g1QW8cv76WFiJP7oHzD8fLZMz/ThXwLEleXTUWQGZ58eOiXNtpw/sqFJgtpF3L6Z/ZHP/rD4dbbbw/f+MY3Jm1ja1myonOxtpJvMswy7AXuJav39sdUacZHpG6nUZ/2eeis+c9K566/tRKn0Fz5Z/wg1rzyn4cWoH7O5b/qdFZQt01pgTojfPnilQD6lQbqYbQ/++Sz4ac//enw6UefpqFfjjjDv3aIs4p7NQz0rve9w8gygIabGfeUHkBJbjOMbfWyc8a8vMetAMPSEaCUd4ikB24MMZZOGK48jtIoswHTZJOVt97K18Hu3WuL3YCufGvrbWGdNE+2wtNd9inYpgvgUjdgV8BRnZ1i+jsiQLG0vJ5rA+SvNsjyQj6ml3ppW+fkkS/NCjGHgYo5jN2MExmAHJgCY+kzbeQnGxib4tB+voZWXrp2IBdgZ9sGqBtuB+zyunet/Sx43EwZ6robnR7lVLy6KU9Z5CAdG3opC7BXW2Qdo+MnDtHDe+vyGn4nE6gbIvfWxNJyjcpYiKnyB8PljctZd/JSTvQy6EEHR5sYAfNvf+c7uUbgW9/6dvPag3YD0Fejc3A4w7AfTn4WZCD3qu7bLJKu0vbn9D2NKt3z0lnzn5XOXf8FqP/u6bwfurPSPP1P+6Gj884/j+Y9kuU104MxR3W9tRXgFYbVu8yuGTB/jPNnn/x2+Pu/+8Xw6ae/TaDY3dpNwL247lvlhubD6IYH9uW92/lKEsBSF+CGGXbp2t7tbXW5OdprV69nOLCij93c5MPCGfNixp4HipwLq7QFmKgBXguzat+uabxeZOi6gVZr583Jd9fxyvrGcO3GreFh1B/IAayUEfLUwZHe9FK+OJx5Iw5v70T4YTcdEMBUIK49yS3Qk0Y4Sm/5zu1hPbzNaKqU717hkoN5qFWmNi1A5lWT/60Pv5Fx5DmarhBusx56yGMHOW0ifnPzScpQjva8d7cthJNOeXXfHMlx1H4Yyev5oK84i/LEbcRzgUwz5L3bb/fy4qW2QNDIxcFh+1DOxYsbbW+AQHxgrzyMliZfxSO/7q88V69dz0WDAF5dvv3tb0fbfJijH22B4uT5jQ6Dc/mzHittTUa1nzDtqfOgHDpW2Y79OZLnLFRyTqJ58S+aXnT5c+WfEVTjKZucPSctQP3Vo3n6+7GfRuedfx7NeyTLcDFkdCljzdBZQbz1JDzB8LSX4uEGtIz07S/vDl9+/mV+KtP2rgyp+eNH9x+EoW3z0T6e8sWdL/n6zWMNuQV0vSF86623E1yApPLlo4sOAo/L6nXlAm+eINCgL9I2xWWk1UdeMoUrj0e5vd02R3krdOXp8lqBNMABgNLyTKUFFo77B9Gx2d4dtqODAqiEK0P9lEN2hSmffLqXftGaKTe6Gnld+SqvduDl1pw00g7TjsLe8CCA3RRBAY8y6OK80gIzdRaufHLVSXsBRV59LWqjm7Y0IkH3uif0sKo8xGY+5ZB9N+5hL1daZSPXxdJqy7qP2te9Ui+yGEdpliOteDvuud7bb8P1OSoRXpUh+A2b30ScqRCvvKUXH/nac9Q6Q9XedMlNapZbRwurr1EY8+7/4I//KPJ04Budu9I/Ka6rbcmlG7nm2l33acXhOkdHcp+TSs5JNC/+RdOLLn+u/AWoP01fv0rH6bwfurPSPP2PGYAZdN75z0qMEkNfRs05g8ywWdS0Fsb3yeaj4eH99inOX//618OD+w/TyBv69MEPw7gMuHeDHz/aTPBQr6vXrw1Xb1xtw/ABZGkA40eiLOxaeAONNtcqDCCVZ2zXOXphxABjVG0D0ABKGWFl099e4jZx2bi4nvoy+LxS+W/fuZtHecXxYHVO1MPx7t37uWDtt1/eDtCZetb0cyxgdq68/j46Tz3jqA7mggFogT0ZxcqStnRXd0xXQLv9GOC3zWekK1CVhq6ujaxIC8zI0Z7i1et+1FMd1du19DpjvkonDRKu/dris8uTtmvvrwPVx5NOh3rJT++i6kyoGyCmgzDUdtjTibgdZe1knWz1S3bc/dTb1rDKMVIC0C2Yu3SpdcqsKzBS0e5n61iRtzRpq9bmraOjDoDYLoH00yG8cfPa8A//4R8N3/zmh7nhjvKly3pM9vOv68N4lKptlVH3SpqiVt7x36z0Z6Fe1iyaF/+i6UWXP1/+GUHd9NWZ6OtH0OX/7P/0v19sPnOOdNYf7Xnnn0dpYKMMzJAx9AAI8aq2Hm8OX3z2xfDRbz4KUP9suH/vfqQzlLw07B0wfm0YlPf3yee/Dc96Z7h24/pw7eaNtiNaAKofLuMp3a4d2iYGk/GtMh8+fJSdA+DqKAyI5V7rYYzTc5u0hXNG2zCreWPnDDL5DL/ygC6Pj7cL/AAITxQBWqujb916Jzogd4Z70WG5ceOt4dHm1vDu+x8Ov/3iy6jbMHz+xe0o26tm7f3s8kTJLlamuhU4VFsi+gPti5d92U1eUwk+9Wru3Py2188eRhuYArkYbPMWX64D2AHuAXhR/eFylKvOVVbpUAaxAFwa7eCeKtu1BWnidJJ46wjoPnz0INufTMBFlnNz6uSL05aXou5kIWHSVh1do7p2L0tH6XIYPWQt51B225yGR50UqpMbcNouJ5vT5J750XyuPV8AXmt6NY5HXuXSt+oJzAF9q8eQCzRtHKTD8Mtf/jLu98NMLx991P9CnNOVPHG0KNnFrmeR8Io7Kc3LQvWMvLp01vY9a/2//vu7APVzprP+aM87/zxivBjDAlflGXpOcNjeHX7+k58Pn370yXA7PNbNJ5sJ2rymRwFK98Kb5ZU/2Y58IccHQN66dXO4+daNYR1AXWhfMgMOXmHbDm+NwU9DHOUxysDNd9KlA75ehwN8VjEDQoCa+SMOqJor/da3vpWGmVHmdZJFX6AB7BB5jPk7b789XAhwePftd4drV66mB64jYg52K+Q+ePh4uBjhFuS9/0EA+pd3oiNyOTz5+7lN7ZXLV8PT38iPoWir1DvqUEy30s8OZzxa/OBhe+Xt4aP7UW9rE5rX6cMql6KjczHq5bO0dkuzwp03bE95AH7j+tUc9Wig/2BYDa/ysn3R4z49ttgNSIU8YeqwDnjDeAu3S9uV8JaFbUe7Xol7ybAbfaG/tnd/D4c2OlCdOuHaE5i6rucut7WNuHpOHJF4ba7ewt2nantt1O7xXr7amK+pBZi799q+dYisfL+Q95EcxWG6yoel33rSOjj5ul+k52Frh23PTpSdrwlGntysSA+IjIkcHRTfk3/0IJ7T6ChqA3pmJ5A+u9H5yLKjvpnRv2nHDPegWGFF/fmCXhSdtY1fPlBfDL+/YJqn/7wf7nnn/zqIUWZAMQPLIHs96hc//8Vw+9Mvhof3HiZwAYBHm08yHa1de02LETX8+/a776RB/yyAdidAFQg/Dg9cHayYZ8zJBwzqLe2jR20uWZnYE1vgI14ec8a8TOUC8ZobFqcM5LoAijeG7VZ2cX0tZO0N16/fzPy3794bbrzV1gD87Od/P1x/61aAcXikIefu/Qf5qVceeq4TCF13tp8MqyFHG9GZDGUVAYkq21GaIw4f0tCzc0SGjoc8zWtdPurM1OI2gGOonP5A1qtq2l4eOinDaIYwgEiGdK4RwLYIUHpk7/pqT6+4uU/S2OzF3Hl2QKLjQIY8dtND0ijPWwF9vZzn/Y9zZZNbcdpemPLacxuAvtIW0hn5aHVsw/CeA3Kq/abDpNGpWDLM39oqX/mLMnxzQBnyue86B3bLq/I9N4ejn0qEmDKPjkkcI5+pAVMMv//7v58b2Djn1dMZ0cN+/Pm8Tp7RefQsaU6jefnPKv+s9KLLny//NRx+X+z9fr7UjNPz03nnn0dlsB0Bg2F0O8J5Te2Xv/jlcBjOFlB/FMa/edQ78Uu5EJ5rG041gPqeudhrVwMw7wZ/mb8DHuOX4fV6rWg4mG4tywgDkOaVb6dBJUccgLEjHYA03A3MGWIrt+1+RjdyAB9gKIPAyAMHQCRfDq9Gu+1F2ddDL2z4VnlXrl4LL/1qlBGdmAAGG4YRA+w3Ll0OD/vJcDnkH0b+a1H2yrLXr5ruZezrHANibedcXYrVaW19dXj/3XdDr43IY+7XtrTh0T8Jbz686kcPH4SuG8NGtKVhZmmsPhcf4sJrv5j7wtO7PO2qn3bUhs7poC2q3toRYALTw6gjfbRXtbf2tTFL6UyWc21LjrzK0q52gCvgFCZ91d9RmyN5So40LZ3OXDwO8TwYefBdAN8KsAEPMJUHkW2IXvlxFdcHAcJRfuioTiuhB3naeXfPKEDTpZ4phdjQR/kpL65N/USReXNXdRBChlGRL6KTpFNElvotR1zJogf9Ivdcw6meWJ4FvUiacyPm0lnvz1nLf5oWnvoLpnn6++GeRuedfx41M9eofxbCeTkiW7ECAl6wOUiveTF6Xk97cOf+cPfLu8PmBBBSH0Y04p+EF2te+vHmozC2B7n1qC9kARtAg66sX07DDHTlLa+yDDBwBVjKJ99qeKANeIC59nENPOQtr5JMgF9y6CMt4wzAlCXu6uVLw+UAzi9u62Ds5jajDx8/Gu7cvT+8++77w28++Tg6LN51DxBZv5ieei62CmPvXekL+z7y0ja+Kd3VzTQBecoEDtUxQZrWegSX5sm1izTis90MoUfdtBM9gS/vmgzh1hSQK/zW2+9mGkP5uZo95NTiOp0cMrSNtpOGftIkGC4tD994/4N8fW1rc2e4+db14W7cTx9zAajWGJCD6ST/ftTJLny1jas1C9tRX3VXRgJvdBTktxbAanT1pCOd1a/uCeJ1WwBnJzj5bfuqHDvt8aJaePsgjPbZ3m6dPavkLHAMaM77rI4hPqcbtHt1IgzHt8/dthEUengdLVctH0RYdKR8tMcz4RmkI7b97/vvvzf8+//+v5/ydZa8z14ydApQX5eiLGNCs+K/CtHlNJoX/6LpRZc/X367D89LL6On/tK/0jaPLpzzQ/mqE4+xp/Ej1oPzmA4j677NF3gtEw/JDl2MPa9pf2c3t+vkUf/kJz/J75wzmAyoV7l4NGzWnTttNzIgw/Cay2Tcr10Pj3eHxxtGNgw9VQ2xSkuG14oY8gIVhhcxnNth1KW7cuVaypTOcXdnP3UoYLJyHnABHcb02rUraYDtzw4cgAGgv3K5fezD5jaGrIUbsuftA0Pt1IDhcPjlr3+VnZEa8k4git++8gug1Q8g3f7i85wT98WwAvGsQwC/fPRDdJPf3K6d5AwbH1q+PelWqR/ZNfRMDjaVoF2cF7iLp7M4dVUPeYE40AdONVrhHlWY/NVZSP1Dp/feuRXnvHF7rBvRuBhy7gz3797L9tVmytcO2nMr8vJ6ebY8ZMP0dPecADA73pmWWA/Q93YBm2kqG2kPNVau+iRATjzhur+Gt7Wj50HnQkfqyZNHmR+4qpN42wu3FfGtcyG/DoB4enge1FO8ffRR6hd5lbG2upEr6aXJkYx4Pi0aJEenxPSLrWitkP+TP/mT4Qc/+P6wubM1bEQe7bK1E/c7Horl+DsL1fNyEs2Ln0dnzX9WetHln13+1w/KPc3Tr+8AFp15+P286ekqLegr0eihGLfnSe17BPZhGBlI1wzihTCA20+28nWhq5ev5E5w/9P/+K+Hn/3058Oli5eGG9duDHcC7D7/7Isc6vz4089ykZiFV5s81AlgM8C82/Raw9BbdPTbz3579GnM69eu58I6i7d2wvgbDWBwAbkfAl2aETc03YZzGzC20YAK245OA2/eSnbzwYawvSvvCLCBG0CzsI6ht5odvf/+h9Gp+HB4HPpdCJkHYcjjZPgygPLq1WvZEUA+wWq/9fgv+j4BIlGu/eEfBzjaeOXx/eikhPdI733bvIYcHLCV6W2iYsiWjOSQCUAADDk+KuI8Ow5x7M8dC5yzrpNRAATM1U/HAzAhYKPtgK/0NceuXckD5AlaQa4DVrN+bWi/rWYP7VqaUFRe8lwDankAfH66VPsTFA+OsoB83JlogwDbOK6utHg7FsprmsLohAVwOLfj9dBpWmIiHbbIjexlw+sA2V/okHHaPs7zOvJ7Q0Funazy9N0HbURX6S3arHpkGUA4nvGDuJ+eOT2OuD0JzrnyPjx490vHdnXFQsW94de/+U223be+822KRgfO1waj40vvrOWCXl063/vnmRzTAtTfdBo9FOP2PKl9Mzz+29nbyX3ODZNaSSzcRzoA7q9++avhv/9X/316e7thJA05WjSWr3kFmFhpzQO/fPVKzm/uBHjkiuXwCOn1+Mnj4dHjR7kC+fPwaM1V8/K+8c1vZAfAimXGl5fYjm1ulnEGws3Lap9AxQCl0joHVpvRYXANxIG2730DtytX2wp96chkwHmp5v11Fgyv+kEdWAgVOgOZ+wHQ5qyvmf+POgNyc9xWSQNpw7Q2qXn02BqCh1neVnhv1gegLCfYn9X+AMqCrYyLhhVOVvv+/ATE408+7LoA3TVyrh0AO6p2SKCNcOAOjDFww+KrzcRXPjJ1cOTVdjTa25lu0Ss+ATXiPQeONdpRHYvSq86X4pmQZ42XO1m0loCYwA3Im565tatORVxjzwn2KpupjCPjRj6O6wyLc52B3JRGeykzywuZAepXrrTXCFd85S6y+d69ESdaSmd/A+2Bs72liWOFuUfCjVQh+T3H7pGQ3Xg+fvWrX0bncWt4+92389v6S9ER9rykjocTvRf0itL53r+j576jFw7q9SN+UbT4SZyNxnfnqfY86fZFuCjPFMO8z6MJY2aulGH72U9/NvzL/+5fDp989lmC9OXw2s1rf/HFl8OjAGseuZXu73/4YQIRA2l4F2AykjlUO/EqdQB4lYyvVcWGiQFFGtNQoLxJBAAaGHvdKMrZbp4XbxRw7QQISVu8HdfK3tlpG49cvnwp54YZdN42GXR5Ep0U6Qwvt+HqtRzClp4ennNrBQxv59BtpHfE+RsIVj6ZwpD3yhPYslPQwK08TfXC+V616Q3nXThGvNXKexQWMiuN8lonp72OJx196aKT4qtrPeDLK62jvEZNdHK0jXYkgzzXngAA7Jxc90/bkx2lZ4dA2yHh5MqrHeng3Kt3S9YbhBwy0kuPMizuyzrFX4JuADdSVtYv4mzJuxL3AS4C1VrMJp63HFnzPDsDkRZpodVJJyN1invgOfBaG72kU340Xpalc4hKrk6hI93kd78MtxtdEZ6/iyy/dbCcW6z45Z27w507Xw7vvvfu8F60ud0E/anfaZQyX2N69et3+v170VS/+Z4WnvobTuOf1Lg9T2pf4djwto044tc5XLl0eXjy6Mnwl3/2F8Nf/MVfDHfu3gmAfCu9anPRvKSd3b3h3sMHOWTvfWdA0A8JM/xAATOcDK5hcee/93u/l/PZjK75YGDjXXFpGIcEgQAIxrnAmOfduG1cwlM2XJ+eVFQeaDq5Fh7Uhx98kEB75/aXw/3oSORitPjRWMjFk+fZXb50Zbh65WqAkU1LLgSorKTxvh2dFUPHV6MOX3zePteqfPnJl0YY8AGEOj9GJ/JHueQ+ACpDwhaLGZptC/FW1wAS0A49gbs6ug4wycVWIbc8UZ5u3i8VCwYs69GeQnnUhsoBoTBpDeN7JdC77e6dNOa8yTLHLZ263zAPH/m86y6Pc/k5m9o99Yx7kp2BBLj2Xn+CY8RbFa7+7rU01Q5rG14NbJ+aNZLu/nk9zFQIsLcyXkush5xcJe8exr1EvpGe5UXZWi9O4HDqZKjeinTtJr4N3/PwL2TdMq9h/EijTuq8E50/ehOS9yRFho7xfAN69cGmWpAw5a+uRifJxL+R+JDtGREX2bOT4Tm/fuN6dip/+/mn+by8++476bHPA/QFvQp0vvfwXEBdoS+UJ+Us6Dlp1J5AqL/Ov3FYFw7QAQC+E0D7l3/25wnovFhGnGcDtM0teufcpjKG3QFy+zZ3+/AHzwkY10IsQFEEHCy4+s1vfpPh3ocWxpOEX4Zm5WdUeebAFKgD8fKWpGug3obbGV7zrkYG8rWvAJFAmtD1yaRD0V7BQvLbqMYWp3RdW7UDHU8vOhAhXxm/+fWvcw5auVidlQPkHaUhzzoD7aLtdnJTHca/DZkLo5d6ZESQegqPiAZ69O74INpMeN4T6YJafRvYamftqk6O5LU1As0T1lZ0k9Z11Zks5+4Fb9259sNHei63efpsk2BgrRPgXmAjEjpq2kIZwpSfdY0yPDNO6AXUgS9Q1pm4GGCaOsZ1tUHqGBmsns/d5CLesDnd6JOee3B2fKBqQGtde23QRjCpd3ZIIk2E01k5OqfidMysgKcTMpRebSOewuKO2izaIM/3s8DoNER5oWu1v86a0SHPjkWP3jxQ3off+EZ2XqQ5jcg6jV91mlWnnl9+Ol8dZ7XRK++p+ykt+Pl5/FCMH5GTHtkKt1rZql+A/m/+p/9p+PM//4sEW/uZA9Iv79wLbzOMdxi7u/fuD/cjjofmfW5G1ipvQ9k86bt37w3eIwfM8goz3M3g3r9v4dmF4fPwgoXpDPC2AQVjqx7SAxkgwvCmUQ1BDHIurEpvbimBDlABV2ANFOS5d+9uGOi9oxEDYfKTDcSFWVzFGBfI8ebszMb753XevXM7yo2ORDDguRh5wPNK6MDjvChvepANFETy0Bto0LPxBfOuwcqr6/audfPkhdMBqFmgpV6YR99fa0ft5tyxrivM9IG2qsVyBbxIuDKAFh2EA0Gc+lrMFvJIA2a8YnnIMGe9E/eideyinuHBR+ocpUgPPAEy8kXb+qb+RXnWmmdP9nqcr0fZOdIRlLvHxak2vRoAqUMgLhfQaY+Qh3OuOmTwuultxztPenYaAlTb4sO91DXn5JdXcz5/3Tf6Q06S/DjSWHPhPqsXitud4a7x/kFbc5HtG0VbA5HTABHmWrjnyHbGnhsjS5vbm9mZfOutW3lPz0I+QnN4GkeameHPymfNf1Z+0eWfuX3iN0XGOXE8YE+FvfKgvqCz0VlA3Qp3Q7PmknnnP/vZzwK476XRyx25wvgD7O1d7383DzwBPUAT8eZtk8qz5cHwGgGG/PRi3O3KxXsXLqytUG+7dJENQMlti9jaMH4BBjkFRuXN6RCY9yaHYd3ZbsPkvhRnpTjQsDmLMPmFOZaXqkweuY6GDsTyio7G5zmSYK7fpz/3wtjXK2C+RKd8QJcdj4gvUPT5T3Pi4rGwanHDxF75Mj0g3LUFYerQuHmoR98Nn7RXAv2krhVOF/KBnLainzR00hERh9RHGp2X8ubFaQtydIRKhmudC9MQ7h+qEQgglyA70YNeQLTqrVMl3CtrraO0nNvXbkTbah9D+BtRrjjy6GvNgza4fOnycDmen2m4zYeY1mi5iDc3H5H5bAJtcqUD1DoerJ71HMqgg7lw3jhvmvdu0Wdu2Ut+1JUHbkFmygiyHa2yi+srcDp9rvPthagr2fRvbb06PH70OMrZyedfe+qA+nTr1avtt/C8xIgv6DzpJAv5uyHP3Jhe/Tn17gf2PDyPZuXp+bxplk49j2lu/ORYxJCWt8t4MViMP2vCAAJ0Q+5/++O/DS88wHdi/FYD9IAGz9r8IZC/e//e8M1vfiu9bHPiyHvXhtUZ5LhI2YyhV9zyvfAnT7JMgGBYlBHn4SNhd+/cTYDlcXOOeHQMKlDCzht4tc1BAAjlpfMq29YmD7t5ieWtO9Lh8pWLAWD2Qn+Qq90Rz8u0gWkFHYmHD+6n170V6TajMxCtlfPz+s/Yrm3Ne4wORhx4i8paC720P0/SQkLHNnpwMfeCT51Dh5xaCC/PkD9PN73dyLsqf8i/tHHp6F4AWCMH7iHv03A2IJNeGnHmjq9dvZbTJhrMegNz6vJr2+owue+GooFxgXXGuU9B7gn5QCuHwiO/sJyXDtJ+Om++H89rR4bjdQqAOm/dOgVt6HO1N0Kn9kw2L9v8eYJ43DNbAkt/89Zb2UZ03w2Q582rp/QWJhr614lCub4g5Gkv7XkpnhEASEf7stMpSstFc9lO8RweRsPRD+hnJy7q6/VE7Zmed5AFbtL4TWgnrxUSHMGtvAizcNQQjLTWRDyJZ8MrcG1RnimhveyMWd/xve9/L+VVx0u5fmvVnso5leKhau02m9Gs8OJ5NCtPz686zapTz/PpxbbBLJ16nkULT30OndRwLwt9Vf3mpR/HMpSMDeMC7JzzdA2t/vpXvxr+/M//fPjlL36R4A2Ao4A05lYl+1b5b8OLdW2BHABgtMgC3mR5RYznx0AyYgDE3uQMP8PGm5e2PCX6O6eLcKADQORHhjNdV1gD7OZxumYwcTuPH0YwYCPLHu4AV54w3amXjgz2zrFrO6ABdh2C7Z3N3IqV3spIQx+yndMzyw3jTZ42sGoeGyWwRSzw98U5W+BeM9d+Zbo7nnf6Lxkat8At5CsP5Ydaoo0SdAMManW2+uHqfBVIyEsXrM6ORiiQtuYB01M+8qSv9sHItfACmEqng3TUjiFXWJVXeXOBW4S5Z8Lp5BjCou3bgjft49q9TDiMYqodga/47AhEvbJjE+W26ZToAOya6jiYyIs8UZ76ZzuEDvLoHJFFpvzmuQNx0xPPtyHi/vPIczhfJyjy6Dgqu20b2+bGWz3asL76kdleMQT0re5+QeqnO2Fo3GK8uie8eB2jfJYP2+6HH8Tz9FZ+K2A1Oz3ySi9dypnDIWZB50ov3w145UGdEdCsL4r90GeFvyz8VfUbpx/7AcJ64ukxYGnYwngxZIwaIP/zP/uz4cd//eP8XKqhdkbmUoDTlStXA/D2ho8/+TTnzK8FiEXWNGwPIi1jGbYw5zGf2KgmDakhcp8rtR+7bVx1AtrOcNg1MCXHNWPMW+bJFlA00GEUw4MKz4hh5NkxkuIaM7zNQMtvTppHyuACAV4nPW0EY9Mbm93gNNpR7x98/wcJ5GRvhhHe2dqMEg8TOLSduXPA6xpw+7SoeXTesGN+USx0jcLT+/PBmdx8Zqu9erc18TgtojNcezm8b+2S+4tHh+PievPkgSWvUGfDaEetPVB3UwTtU6wb2Ybqqe0qXpxw8oC69sN9OxUQNdBuoI6EIWmyAxW61bwwcHUf5MlxhLjODl2Al/zZwYr05c370p7NeAJh83VIcow2AN9s00ir89g6OvHcRafLvdOO2jeUyHYC8NrHmwsbEa6j4JU4zKNXtxz1CN0b0Id+oafh9h2djZDqV6GeWV/xOM71PNTZVAjy3GV9IlO+ARBlo3xFLfQ5CLk6F4bpycmvAi5Hmgj3qVfz+Zkn0uaeBtev5TC8OgL1Gl2qEStUAD6T45Fv+p/AZ42fx2fNP49ftPx5PLd8f7PCz4/PHdT9EM5CKrGgZyeGoKcaViwatydjyIghhoexMXf+V3/5l8Onn3ySQ6HpYYUhYpB8IGQ1jLe93L1fvhHeoHsMFNGTx5OvsEWxOgfAhTHFPEhz2OYceeiMGzBQZukgT50rz0Yv5ZUyvoADAwh1JUOe4uqcNFC3KUwz5ACBDA0gHfAnr8DOe8xGKG7euJlDxvS+f/9ugEQDQmnzGMZcOzHIOhQACqkz0K7V8fmZ2ZB59erlwcdrNlYtULNgC+sEhKcecnQ6rJy2ij69Td3YqJf5Zx77FLDbiARSH+cFwNpBHbQTEkcXbWTO3lEe6aUrAJdPWmH1O632QPKpr0eq4slIPUMncnJdQbSnPPLmvPYkHVBvCwbdhwvD5ajz9egQAt4VdQx96dl0MF8d92WSl2zPgQ4Q2RZrpnx5g7MzGunoZWoBA2Z5xeXvwL/Ii6lPvvuUr/bFM4eBOvlGdJDnOJ+lKN/rauvRSSPLPUBHv6fII59RAAUpzrWRAEcutpEhOwJeD2DP0a1J2yH1U5e6FydRtfurSq+6/vkQvWT06s+pT44LejZKY9bR+Cc1bk9eLCPG2PgB+mSqRXEfx5ElNE/rPeQLAT6XAHp4f7njFgMcwhg775bv8rjD812+sJKLhnir8vlkpVfdGMirAeis36effZZezQfhwdx7cD+H8cn0ShD2frbXmrxbDZRT6ygsAXplYoTTyLYV4/RuK9+JbwDX0rR8jKd0aC/0YEiBCCMrHa/cNMF3vvOd7JQ0QNnNPc4B74HFUpGfd5lD0qHDftSNV8YTxrsBEBaBAQ74IB1PmbevHcTv7JgrjrZwjSM9zxNYAU/1aJ5e5NcG4cmaQVfXBNKoB1CiH937uromhwxpdZTUWQdkgkeZhgz5sqyQ0wB1CvRkVLw2yqHv0MK1cPE6GMCrtWPrMBhZ8KxIJ02TMxmettI/LnJUJMBZGiMeOjIJ1lFPoJr3KeS2186ireKZyrbXlpN2b9hLl3yUcqGcdQ06S+rrHuFQJsqRpgF67QSno5Cdr/Cifb/e5kTugzlxxAOnhwF5bc3jtw4gd7WL588Hh4ST6WtuFsZF5tRJnaXf3fON+zad8mTT64/tW/6mZVB1gsjJZ3RBLzG9fPfn3EHdQ3sWzuHkM/A8mpWn5/OmWTr1PKanwkbpx+0JiGoIG6D/1V/9VX5pDRixXI8ePkpjaMe4W++8nR6KBXE+k8rjNsTOY2dHGXl7tpsztTCMh7QeoBIFZRzPzLy19Dx2C9KcKxtQ8GbaUKyFcYahA5DSU23g5aggoMAgMo6G5xEAavHUZmQnbRfHNszfXoOL3BHe4gvIAGCkzpX4trhl1C32e/z4Ua7SZqQLRJFyHz54kHVxnkAW8epA92LXt27dyjZRXwvYvA1wxRRGTmNcSUABnLxH+qlnglyUxWv0uqANUQCGOKCkPDq6ll9a58i1cqUDcsqoNpOuOjKo2klYEbnSNcC2VzsAmrY/PbIjkPq1kRHlqX8DuwZuZBpOz53jQq6FceIPAuzomNMYcX91mhBQ12Zkt4A2iuT+mqLI9ozr+owq+Vj6BFPtETrpFNgARtxytGMoTXgKzLvXbmGbq8bxCDRvvnUqtLe8WsZX5HKhnGcm0kQ3KDqFh61TG/VUd2l1cKPire3iLwE9CvBBGa9Ces2Nnt6qcMxyQudq/9Oo2v0kftlpls49v/z08um48NTn0Mv+YH1V/cbpx2ZjLC2HMoN523/913+d30EH1jJ6LYj3xXBdC2Ay1+s99M9++9vhzt17OcxsPjhBItKTwxuzAUvNOx9GnAViCQRxXqBj5TvgYRiPGeZIg50j867ii602lhaTo7ppwAPAEKBJoB2AbQB6goj5+7YgrTVAAznDo7xs1wBGXXjo2tCX5cgk1Ypm+sgPlHLnswRNHqQV2m3DF/o0XXicrR68QmBWbA7YXLpydKjkzWFjHmKAT73njQ0v6zTxNhPo6RL5tLV8CaQhY2M9wDCua1RFh6HA2LB0HDKveMCnrLZBSwNtK8w9B31c3s/QH9VrcVnfiHdftZF2pq8yxBdJB7SVi7WjsqU3/exaPul48iEq60ePXF0eeTfWV8O7baCPC/CzvSKNtpE/wTTS13Msjfago0WGuQYhZMdJyq296IG0srSMY1Q3nwltTU7Gh/I6WxpDvDobscp8kc7z4J5mfaNdTDXooOUzEOWmvOjhevY8L54PnTzPGtJmrcynwa7nBZ0nvXztvwD1OfSy/2i+qn7j9IxRT2NpDOKD+w+HX/zil8PPf/bzAHebq1gY1uYob9x4K4A0vKeQey8A/aNPPs0jQ3YxvM574bEbWjQ/yaAZgr92/XqCBV0ePn6Y77p7PcmwKJh49/13h3fDuH386cfDJcAcxtMqZ99Vb3t02wwkwDkM6sMHD9OTTqAOAyg/8Gmrntv7xs6bd8sjbHPpRlPFbYXHDVikcTQN4JUjhp0XaHtbc908Wvu/W0inI3D79pfDlajX4SEwDgCPkn1buy3oC290WdtcDbk6GsCdB8YI86wMXQfIRH1rQZfFXxbB2UltfXKeIxGho21pr4UXD6jUEwGAi5cvR7sHIGZ54U1HWgvOzOvazEV64Gk73sshSzjPMqc54l74CA98Bk7xf7YLShDSHpFXG/tATy7Mm7Sloxy54Czy0lm4Z0U6ACbeVENuKhPPCdavyp3cwqMNSEyg5d2aYlCeDppRobY4UPmtc+J9fq+DWbVkAaOnlizgby0CfROQZRAb9TQ87kgOIHf0/Xreub0FeMpA9kLcp3zqoz3ydTXH0NtzsBfPyuOt9l6/0agcNQlPPDtT8UxY9KiT5Pcg39KFeM6iLGCshXR6Db2bJqKDXRWVmR2c0M3X2tpz2X5j6vHd734vnrWrOXKUndLWW8jnYBYv6Lzp5bsHy//5f/af/vNZD0vxy07Zgz4Dp4E6hedRfo/8DDyv/Hk8j+alNyfJpjcPLNJMGobRdbQa+d/86//f8Dd//ePh0cPHg+9Ue2f65s1bYXQu5o5bjKF31H/7xRfDzrb3li/lKuCHjx5nG/sc6fLy2nDtxs1cDMfwbYSXZR9vq5oBg8IY7PbFs2HYeuLzlEvDk8c+7PIkF0SFnz1ZbR16pzfcvGgGn4E1t5oLyIAMwAjjfO3i5eEwP595kABz9cq1BFHGlGHOFcyB8FYem1IANJdDR16cef3NqK8hV6v6Hzx8mJ7Ur3/z62jL1uFZCm/+6tVLbfThYnv16vLli8P1AE7epGH1S94zj/blhdL/svemeZcRn75glJ9bxYaO2bGJdK1FAkAsZAsQ0bFIrzQ6SrkLXtQFUAGn9bWV4eb1G5EG2PhO/EaC++rqchz3Q+e38r7qXPGArS948mgzwIPeV7OslSUrx6PO0Sl56+ZbeYynITpc13I0AWgDaZ9EteJcJ0SaAnPtxpPW0eGZH0a77Fm9Hzpbwe7+GK72nvz6evPmr0Q7+fqde3b96vW4xzpN7dW1m/nGhFEa3vVKdu5s9QqY8Xrca/cPedbcq9wsJsCSF63u1iy03f+AvqkFnRUjDnLlQ57t49nXkcrFdHF/DqJNvc2xEyBszYd7r3OmU7e59bjdoxBidCGKDTk6E4S230/z23U8IizqoL1443bIA9w6Cdnx2rg0PH70ZLhx653h4X2jWmvDrfhd6chYkNnatHV8dAZS54nuk6t8fvvftY5MUXn5p1FvG2bxPJqVp+ez0iyZXyfnQzC5d7O4dcJP5rOTKb72vDwf0/M4vfKe+lnp6Sb5aqRZz0JnLf+sxMjxTHiOPB3DtcjwoOHDv//5L4af/OQnw+eff5lDwvvhqXh9CvOWee5eMXvM4D3ZgjHDhZAp7N79+yGfUbw83AigsKEMj8cOcwypzV1sM9sMpKHK3VyoxovhNdJFmcAktwllsMJq+jHS21C7Tkd6dcLiR8YgMs68PgYPwANDi5BuBPABGYudKMo4H+UJ3exUZn7bIjxAZhe8lQCG/Fzm5AcMGK3Mz/ICXHiZXluz3aq4ayFDOTdvRnlR5oWoFyCnL4POu81pggC53P0sgCHBOABVnM6GdIbV6ZS/+SAA4mFZCc9Sp2htZT3rsXGxrZi/HACtDJ0Ru67Jq2OhyeiuTODraLREOu0CXLzq1rxZXmv7vKpFaKZIVBsI6ZTkfuyTts5phWBvHygEAFnYptOgc2QxmxEG4eIvZueNN23IPzpdce7+eAPA7njuCyMJ+HjEdLh0KUBWm2WHreXVAfKbicsEb6/zUdIzUd669uPFO7puBjye6byu+X/t0oC5pSf1whCPd3YAeerxpAWQ+zRuWz/g/uoYelZ1TjyrOf3hPgZpp1zTEPmNWOgkJchHemGlI8rRhAhfXb80PHzwKDo49gxo+9B/97vfzk6p5zJfwXTr1Z2+mTuo6uwpdpNPIGkWdBqdd/ucfO+ejZ7WfwHqk+Pz0td/S363BAgYUYYV8b7SAwzN7OH+b/5/fzr85qOP0ktnIIA579PQIOAz1y6d+fM0msFWDbvmOfHMgZuV8WmUwojqRDB6XuUBarxUG9fUjmOMlEVmXh2zjSa5+a52GDmdgfIOG0i0hVvaMQ0pjy4MI2NHNpnqk+Af+clKUAw2F9y8PV+PazuIKduqZcQA856BFX0ADQP9wOt2Id8K9HfCC75y6UoAqXUCl4bLwa4NnwPo0DCMM3CKskPXHI4PXotr9lYaIId55Nn7jwieOT2vhQfb5nbjxxrxAFhaYAdovA2Aas4aAJpr1l68Xq/D6SwZ0lUf9bYmgjfv2jqIa9e0sVXghsUDsKNs99YrfHtW7ucQc7RD3EuykBYiC/D4EagbtvWrERQdDe/pa29tame4BOiog84EEm56wIr+XI8QrOnpYSGl1/0AL90cEVjL5yjREkhG/UNGA2bPyVJwO2/cgB67rnNz2fmFviDPh/uT0wZkR1jipPpEx9Xrh56PnOMODR5vxrMdz0pbcBf3eCLXswvUHcnM5zWOrgG++tJBGeoqzCug2trokWfM6MZ7772TnUIjDXoFqXPUA+XzSbkJqDdFZ1PGL2gOnXcbnXz/no2e1v+lB/V8gF8gnfWWfv235Oul+T/sZiSAOkMDdIEXQ/Z3f/d34aX/bYIrcAPkwIFxlwc4AHSeq+1hzYfy/L68czsM2UEOVUvL+OfCr0jj/WuGjucCkG/cvJ6GSRyDJz12nvpEHKPoHAkXJn16RXED0iPnefKkQvf8NvekZX2HHTgxsAyxhWSAOTsTRgbCiJLHQBtJoKvyvEZHPqKPzkEdMdDyYZF3b72TIKp8gFWGPMEh6kiesASSCHPMLV7zvrSOQRptLD6ARnpz8EAdiHvIYBhQ3wjPUDiPWJ705kJUleno/vHhyME6bToJ4rUb0lba9OaN64Od6wCL+manKfJUfQGu/PK5tmEK0kbKIcPRfQFKFg16DgA6Xep+WTOB6Ow5Qi28tTf5UaUEfPkNubu3rfPROm3yZmcuZLYwYBf1zmtgrryuPY/StnP1b+0elCM+0abugfjIJ20kzPl46YC1tR/Wg6iXMDqbG3fvVqOzthu6Cz+65xFfrG3cf8d6fosqzNSV5/Pxozan7mZr7+98+9vxW7uS98Mrf+yMdnLMOoSeypjU5rUldXyxdN4teNb6Pa3/wlOfHJ+Xvv5b8vVSGoBTiLFqxrC9csSbcv3pJ58Of/qnfzp88cWXaWQYUAYq53MjngEH5j7E4ocnzNGnVb2ry1DZ7pUn5XcJJMTn/uRx3Hrim+k+yWlh2kEYyAZGDD4DjMpYSp/vZ8c17wUfeaoB6OZNeXWGcNu8JeBYy/eTP/zwgzwCz6hCgPdyeEd2X2veOq9OGeltBWsD3383/JrhoUsBIFB7/OBhAuz1q9eGb3zwfvuUauhsqBXA8nJ50o6GqgF9tin5oT9QSkDmaUUdeabZQIeAxSY469m5AOZGFuw4x5hfOGxtkWsHgg19A19vDpCXnZm4hzndEG1MPsB8FB0yRZg7VvaTx4+HWzffynTAC2gqX7hjdoyiHZ88epBA7J5k+ZHaEDHwT32DpDP9oJzcs/2g7Wegney1niMpUYa1DfQ1jXJ46BOsdt9roKrjk9MlAeIWlNGrfeSkbUt8/drVTFdgnt5+1Nvzml66No2O0Eo+C+150M7ZtvF/vgc/ucbm+rPsSbx2NToibxYU/1rtlLcSz62P18SlNO6b+6j3EQk9K/X+ume1/615XsTTFYnL5xiQRzsgz5Y1KUa+rCdwTd8HD+7nM2unOc+2smxS00C96RVq53V7iqZUeoz1WdBJdN5t1J6256en9X/pQX38kH7dnD/4M3D891TYV+Gzlj+P5xFQByTsNCNhOBgA//jHPxn+5m/+Jj1sxGNIwAmjy1h5f5yX/umnnyaAixPGq7kV3vE7776bBq3Nw7chdfrw+K1WN8xvmPXhw0cJrAy59NVZyOH7KMe76vLlvORERhp3YBlsLtqcdoIqYxdptClgAy4MpTCsDjnUHekBcNNvO+vrVbzHRh4CBIE6ELJqPHWOstPghjE3aqEshvg73/7WcD1APReHhUz60A3n97sTAJoH6ega8AK+1qFYybl45zkkn0PubRg45/D93gMzgLt6tnn31qFJUCMv4iQjg67VLjpKrnnfwLd27nNtOkSdsk0DiE07uEcAHbuXFijS17n7YNGXspxnW0YZOlc+xtLApn27Hds7QBr5cy1EkHaXLj9mErqKIyOe0uaRxjOANjfbNI6OGVmhYOga9z3ksV/ZGTp6rOP3A2iTnYubPvNNh2lY1jnkCReGdark09hSacv2m4z7FZ0nbdQ6vLs5rWSHuCpnP2TR1XmTLXezWUXVDurqXPtJm2W7H/E70GkG4n4XukHm6u/duTt8K56v9gyHPlHHgwB2nQv5DqOIfC67slBf9utA6vMi2TN0vtSemeenp/V/4z11TXoWPivNkvm7ZEaNka0PhgAUX037i7/4y5wv99CkUYpwBt4comH3L774IgHOV84szAIwAMNrWG+/+054w1fC0/KRlOaxWNnLOObwdxSci64CFHQIzPsy4IyV9ACJ9wXAgIBh8wYI++098DjylnkphnkBKFm8fR4Xz5U3yIMGgAoUbrGRTszDRw9Dd5vDPMk66oxsB7gzvIa2A5Ka8Y1yyLeRDE9Y/XaiTjfpfPny8J1vNVC/GsCc3mq0FhBwpJs/RpeHV966zoLRiuadWgF+Nc4tPGydAsPv4KWMjukOZUu/uq6O0RkIOQ2MwrCHocdtT3nltpXo2ixfN4uyDGkDBqMd2kW6fE890gE5+lqJzxOvNxC8f63cSJmA5n6pC9nqSKZ6+RBNBGUnSZg1Cu4Nj1g6nTfprlzayPK9taDeRjCkzb3aQ3f6kqGTlR2eqJyFfpvRuXD/ouisQwFuuw7w12YRPjXSE6JEtGQDbCJ0LKeAXkBbnYTMOpEhzLC+DphFk8rfivbY2tnKdSJk8Jj9NpQdFcxdDi3cIyNKSdDV0EZ8cre5iNcJsOiu4mhoLl9Hloee+odsIx61p72RplxIGR57ezaa/lW/HCeIazJTbn8e+UuX52alzAp/Vj5r/hfN8V9ryXPiuI9P6fRVOJ7Bscw3HtTfdGJMGDgA7Mig/fznPx/+5q//poFoeEkMYwJTGMGwOTnk7hviwN0K5wTiMEReU8tvjV+0yn0vPQ95DKMywJk/5AGwG9euh/FeD0/vRgItWdLRAcDzSqX3KVRGTB7hPHBH3h0vhtfMg7QqWZxr+fIVspCVowIB0AjQAo82hDzkMDdZwHpzazPT5Irq+OMdi9Pp8J10ZQF0HqMvrfFov/PNb+crZIaplcXYp/cUMnjdOkE5dRH6C2vhbVMcOtNTenmdp7EGFHHksauzdiMXZQeBpx5p814FUDDijvTJeuce8m3IVzk6Uohs9XZ/gIjwywG06grcDcPLb5Qky4t/6uzeuNa5QTlcH2SkwpsD3vnWRqYh3Fs6mhPneWt79dfp0nFTV9f0yumDSV2Eo/c/eC/zandrHdRRJ0MawJaLB+PcdS2cBPDatbVdqD1pq2bepgTQ27E9zynTMxJGlVn0v2PJymH2YDGG2Emz0p0OgFnn1HN1sFSjFm3kRV5lqJOj35BwcoVhabBzI1/SmVM3gqIjZKfCW2/dyt/YH/6DP4x7ezlHjYC835n0R6vhJ9V0Puso7YJOIch4npSds7PQ0/rPBXUPx1l4QedLs+5Jz+aaE+Ti4WBQLZD7y7/8y+HXv/5NAieDwtBb3S098P/kk0/SIBm2NqzKSOcGJ5F+eSm8rQD0nJcOA3779t0wRg20EnwBb4AV8DFfyIB5/U35OY8cYJDGMowhQwg0w6qGXo/CkG5nJ4S3yevztTRzqTn3G0a1GXIbr6y1+fUI9z51k+lVugDlwEGeIVm373wZ9Wgr7XmgUcGcNmAIeZM6Mow3XVz7rvf3vve9BIMf/fBH6ZkqKze02WfcDY2HvmEo2FKAI8wbAzow6mj6ITcriaPREfG5o120J+8QgFhpDQyAmkVZdDOPjnRK6JOervnWKMfoQsrNIfd00NJjz1Xr0U73bbVLl5Cf0yuPn2S71Hfb96JdpFVfdXK+FMZG+8knz60AHPPaD+8/aJ2nyNc6WZOFfFEnIyT6GblBTDSADszNG9eivbzmtpl6ezfelIOwnIOPNOpisSFroZ09k+671+K8IaHD0t43b21QwFgAjI0u5Lz7hHUu6L6/F52SKGfyaESb8tLlcxlyhGfURF7wJDIPOncoiozOX9t6GLnPbYRrJ/dbEO66Old09ByT2TrH00WTqOpgJMqHbTzjfk/2qtcB8n0EoxZed/vjP/6HOSTvmcoFndH2+SxH/jZqMf09j6mPm8XzaFaenufRrDw9nzudEdRn1emr8eky5tPTaRae+mtOcx+MABGGx8PhePvL28Of/dmfpQEByt7VZryXl5qH9Hd/9/dprAAf0OdRM1a8RUbbHPp2gAKPAgF06XiIPJH62lg8smHQ2g5zG5NNW8g1LM641YdkeGzKbQuGGqgJF3bl4qXU2de9dEhyWBewlKELQ8nzYeDLaNqr3ryo8iwYu3HjZniIH6TnCbwAjTUB5JvX1+GhV40EfPD+B7nRy7vvvJs7n/Gw6pvn2qQ4gThkKIcRZsyBdO+pu84h/dBHfuRYwKFue7lxTrTDJEw++bVhAk7UzVFZ5DlKk6/QJXA2MKlXCmvOnBfeQNxq+gY0ZUjUF6rRHamP6Qu6ZntHWzvaiMbwuzq5zmctUFK5ytBenj5xVXedAexaevrRV0dPnva+eBaaB/dd2n5uvLzzKnMaPsl7jDrvO/O09EfcgXqSZyeu1DmBPfIgHSbPjU6tdtBZksDwPD/eqIRwddHGZAvLvJNno3RwRI7aWh7PaD4D2jp+azok8lgL8f577w/vvvdudvh46PL4NGzqWHov6Pno8Jzb7zw89dedGpw9P5/1lpy1/HnMWMwKLwZijCbwZVR+9tOf5kdbfNPcQjhGLI1UaAoUP/30swQORhhY80CXA0As5GFjvNIWhQ5r6+HFBZAYmpUfsDBCPE8ybW6i08ArtEiMHuboH4VnYr6XB5MgEkoCF+ADKC9EOvOtueo6DCqvLjdEiYQH5BkuVqfIp23NTVplb3Uxmc3TD1CNY1jV6HwYBXgyfPHlF9kOjOa3v/Wt4VEAummI9955J71XHQcdEyu0rezWgdkKDz/nVIPNmya4BkCuAbTIQ+98/Sz1a8AGQIUZ2lVWvpsuLo4J1nQLOXXuPWbemfzCydT2ZHn2dKZ4ujzf9iyFLlEvavFegQPvz3vQgMgxv1q26vO4W3Fv2px77h8Q7e49bx290C7rnHJDns6R+wHQ3Xf74qvXtStXA6wDsKNeRkSUl1M1qVfLm/rFuY/fmJvP9RTRgcrOV1TC3Lqd4+ibD1EwwFPfXCdBh4hLMAx21GaeWQAsuAdLFJcZLizjliJdhFW64oB8EjJP5s/T+C908Ocyy4rMfh92xzN6o6NFVmQKvaPzpTO7ueUHkFNAwnLDmchvHQHWFtnZC71Di+Scc4+02gORra46qH4TOpWmPH70Bz/KZye/ABhl+1xvdhSiH5A6Pi9Hc88Mf1Y+7/xnZn+zwn9XPHnGTuK57fO0/m88qGuE06j1hk8hhuAsNEd+Gpoz0Pz8E88yjAoD8q//x/8x58wN1QJZwJyeW/RozfH5Ghvi6QkPk5bGDpg30AqwDdDJYfYAC4afESKb52voN+e5w3jJbzEUsHjw8H4Og3tEGTkGTTqLtVyz92TlsPEE1HjzhsIRrxwxlA3gmueT3k8QgPAhE9uP2tjDHDFj6cMxKwEqb926lXPldsEzh276QHmMM4BlZN+59XZ6596/d93mf8PDDLZYUOcFCzcVoQNAd7qSRQedGx6rMGBhH/bVqJN6XrwS+SL/egBtLo4L1t4N3CZ5g8lyX3mIrnUIyCtKYx/xwtqURlt5rS2cY1MAO9ubIaHNvYt3n7KjFPEAKDsWCdbT4WSArmNhaNj2rrx18fSgozJTVni1OZ9OvwjLEZQ4Vh2kla+VsZaAKx+STt3bSEHztI9APchRWB6DHYsrXr4+XFB/PaU4J9vppIwW3cLUwfFCPGeOtTe851MbPowOIa+52shz7nlG6oakx0g69VOO+urcKQPQiwPqyJoMpEm0+3e/993hVjyfuSAvFDmaW0+tTqZq09eVzl6/09vvxdPXr/8C1CfH56ZjBuKr07zcxw3QV6d5+Q1rNuO7nmD2r/7lv0oje//e/TQmQCWHFrfDE4kjD75IPnPJjoxdgQ/jyODZkKYWwNkTXlgNS+e8Z/Bbt24ODyPN49yxzrvwhsADiMNo8fAMe/OS+FMJsBEP8I7AAqhEHc2T80CvX70SgLCe7cpjN3cOqMzj8nh56wwiD/XmW7dS7y++vB3SD3NkAqjfvn07Qd9UgQV977z9Th59epWX+d677w7Xw0PVEbBwbQOgX7wcnZgAZJ2Z4LVIl156GOdiYWt0t8Nc5MuFX3FtLh0w22O+efEBqlE3R591ja6J3koAX5jwYOdLUe/mxba2TE6w4KFHnDnfuBfagXfpLQXtqbPGk+a1K8trWj44Y9tW3rT6uUe5Kj4yy1Mg5L5ciQ6MURIjFUAXuOlAKTNHUrgWDFV4qbx790Uc8E2Oc3oV5/ax8QyWF6uz5P66z/Rp0ydRQuRr88fF7dkG9j7lGyHp1VgLkP73pLxwl+PYfmdNtYiPo+1mExKXbN5DXpzHkfcvdYtvXrYeh/xGFtSFN24dhKmmJ1vbCs3n3jMJvHVOgY1r9e2BRznaU5j2vBidOL+R9PCj3jrPntHWVtEm0f6mpC5dvjh885vfyA6E5/nBo/bRJG2zoLOQO3ueNH02no+e1n8B6pPjSdR+7CfzWW+JH+8sucVnpXkyGA7gzaD5Tvrf/PVfpzH68osv06CY93Zt4Q6j4ytpDBhD1IC1DRsCIZ6J8uztLp3XxBg18hlBRiwBZ2LQm5zHw/3799Lrbh54S8+om4NPwx/gkcPvoQ/Q5wkbCrdb3A3DvxPjKR4oGMrMuduQl/P4ADpYPjoCNjd+L+oG0O9GB6aGv//gD/9g+KM/+qNkZXzjw2+EMf1mekm3btxMfcgCQIbHo8IB1AXGbWg1jS1jHu2ijtpEmHM6ypObpATgJXhH2jrW/QJi0vnRy4PFF1V982t1ASRAQt5K0wCqLYJ0r2yiUnO9WHqjCzs7W60OoZv26nXQiStvk+7igLR0yiZvaQJY7i2GMeJyyD3rruPY2qT0q/pgAFa6S5/3J8J1KjwHpU8D9ZY/r0Nu5okCHRE5Fr8dp5N+oZFWPhvYeBjI1EFwFK5TE2nSM065rc1zGD7i7P1u7Uj0nrLzqu509yzSo+6JumS+YNdFpbM5ee2s86L+Olx+czpNyuKxZ6c6flMffvj+cO3GtXiON6IzYdtiC+yanJOotdXJ/KrTrDp9Fc57f6500vP5rPS0/gtQnxyfl77+W/L1UntwTyaeFsNjBbpV77e//DJXuzNajDdvBBgaFmRczIczPgyuI6+Twcq54rj2wZcnASSMWgLVhTDce81Ao/QWgwP+4uowRwfYOnO9be69yQHiygWe9HDtaGUwsH3rrRu5MpoHXcY0OxlpeMPYRxnSbweYmTN/vPkkdWBYDY9691zZK+Edf/Nb3x5+/4e/P3z7298e3n7n7RyGtxbAkbwccg7vu16ns6jOfLMOxE4YeIYZqAOeBLAoGxhE40+81wbqZeDTuE+8O2mAuzzm5V3L69zmJ0Yd2lxqm3vP580tjXR5PGweNJkFnM7bKvspAwqdEXF0qPtnjtbaAG2nvYy6ZJqQo93UVf5LUUdrGcjXBpk3yktvOtL7Klyc5NRHzpfHMcEs0h/dG+kNM8fRx3CiCbIzlx5w1K/Xv15B02bCcpQijmTmdYI571kjeJICRCeALv+UpufyxROf+fKcjPTUNWWTSadMO8nn3XBTS3Z0k9EHZFwb6fCNABNQtorVbki75H0N0sb0VS/1qDBU4UaNso7x5zdjkRzym9EG0vhNbG49iXZfH771nW+F/GinyG+kxkjZgs5Ckxt+bnTW+/e0/gtQnxyfl77+W/L1UjNkJxNPz9av5rutet/b2c/X2RhuhtiQOWPPAH708cc5L63O4u1ElhtiRBFlkLeiM5Dvcwcw2Y719pdfhEdsYxHbh14OkGggbM6VF5lAHekA56XwQGqBmYVWDGWCdDDv2vz1jWu+fkZG6BQ23KtPZABhXrmhW4YScPOggC3QrX3dgSW9rHj/3u/9YPh+8De++a30unn+PNbL0XFQB0DO4OZudeTEOd1y9XbotBvlqLtXywylp/EOPZthn4weGO6OupjeYJwBB7/P8Di9GHLePdkBMW0oO9IAPusF6vZZdAVMcug4wEQ6UYb6tXuWFTLokCAe9xW41eiEERm79uUUSAC5zpoGpLtOnHzSWQwJ0MhyrmNzEF6iNlbnHHYPD9H0gU+pevtBHdKzjPha2CbM/dOePahnHSMdfei3rBMXcRYYqpdny7FGBNRFeg1R9cxr6SJ1DT/rAwD1w/Bce2+9DadPf6XVGWhfd3MyOdIlw7UqOToWOK5CuO+oN7lkTe5D3Nf7Dx+5yvauDwJpOzq2+9A+DSzMNVDPekdbCLNY0bNPXu4fEKAuzitsABuwmwJ7svU48/3wRz9MnXQoQzE1Cl7Q89N5t597eBZ6Wv8L//V/+f84q9RzJQ/6m0zlqTwvMSxem/rss8+Gf/Ev/sXw0Uef5AI5RpiRt+MSA207WIB2eSO81suXhjtf3k5P8sqla+mR8+LtzkYej1DeR+Ed72xu5adYr14yBG7hWFs4Jx3AYcysnhYGRMzFmuNlsMg0d21eGfCRy0snx45ujP7VAGh01Hk5MsbtuWBIUQFCeVIYwK9PFrNheaTPRX8XmnEFTPISV0aZjkX8Q2REAn54T99Ka+BycBgGPI658tp68snRkuWlQ2BkvvjpZ7jq4qhM8RYC7kGuKFtnwjGvg6aLt9q1uiSATo4V5xoYE89zV5c2+rKVnQb3xA3Zi46ZPJE8qUYbAmXyaMMZe9VnW03kGqLWkXLd2quBuo4JuTjbd/L6njSeCx7n8RHkFjcpOnRsi856yvbKHeLiGHqT57x594S1+yiMbnkfpBWrHlFGRIf3He1K1whKfbrbELnzWG23vb077ER7Zacs0ntW7z/aGj6//2j45PbdXIeRrx1GeVlWPOeeMeVoC/Ldi4OoTy6ki4j8wl50DKTXuc5O7GED+wyLa8+8dQo6tL7l/h/8B/+74d/5d/6duI6OZXTO4s6nnql/1q21T3GFPS+RcRrNi59HZ83/omm+fvWkPi+13+zz09Plv/Ge+qtOhjfPQhbAMSI2ifmzP/vz9NoK9Bguc+O8eMYNiJobt60qb5hnbEMO8VbMu5aP5yEvr0yY97p9dxvQ81q9+kRtr5r52EctpvMD2t3dSvk2K2lGMIxW/K54uenNX7IRiaFwK829ataGgssb5Hl63aeOvEBeuOv8UEoexbVXx7yK1xs+54DACEQZygSt9PDadYKAsGDgVnFHeY5+aE3uNG8LT2BwzP8DeOIgZXGkPjq6v3md8qdHpHz1cP+0VYFn3T/cdJ/ki3MeMgKA2ltbymsuVxqdROm8L05WJIpjXE9kxGl67CkmZGg/+Y90IsN1JMgyJ3VGysv6pPzmIR8QhOXP9C1ftq2j9onzDAsuI1vD863Uokne4EiRaVsecS1fi2tynAHFvA/kBXi2aDek6S1dY0kmUB8XRiZ0/nZw/AZsh9umCHQiIn142dE6qbvRgnzdL85z8SaPPmRlevImOmZnJx6uqic2PUEnIyzX43ck73e/+718lZA3T2bfG5GnP7b6LujF0Vnbd3rvno+eLn8B6q84lTF9Xpr89off/OajfD+d0WAoGHReHA/CsXntzaPg4fGYAaxV1bwUgCufL7Px+tGRRxYsT4G3DgKZVpv7NrlOgT3dDTszhcgnWs3nbm9vJghfv3Y9h9htR5rf2r52OT19c7o9mNV5MZ16kAP8whvwBFgAlPxhTcGmQImxzI1AIjzTTurSp9P8Po0pfXKcC5M3zTox7G7xJC7z5Q8y0sXhGEdoyxiyohOUAAcA4jwBMMtp5R/tRR7c63asjuRM4hxR5alpA4W6LxGYeWsY3R7u2a7hcRuJ4LVnenpHWqv/yaUrBvit3Am4V3nua5yW5y5Pq2/opm7RJtl+0Ui9rqpb1+hodf2EIlXGFzmty76uled4WFA8o+qsoIpzTHCNP0PvSBJ5APYRRYPsRTojJ3vxfEsp3rRPzokbUZk0TWuTBup+FykwIlIPlcxnIf4PecJKF79H617cA2tI7j+4l69h+piQESyd5PrNHNVpQiVjQS+SztrGx+/ZV6eny1+A+itOZwV1c93m8uwU96tf/SqND+BlgAA5D4HBYlTaivf1yUK1t9I7v3fvwdFiKq98ffTRR5mWTOkYFsbGkCMug1WGjfY6BOapGTCroZULPAB/AvjVq/k1MF6/V82A+eUr7ROhYSVT1zKauDdmyqv4WWkSMNtZhkkDdCq+99hbWDuWzF7e8XSRchQ25viPzX+KjuKDZsmuMrF7g9RTm5Zhr3NpZlGls0BS2pwTdn/i3P1LsIg0cfeyPdJb14Yhz7FRyF8+PhqQXnzyBIhhVncdKad1ieuEo9YUSRE6jccTo1fXBLbwSVjGNpqmOU6trlM5VfdopfyfXoGlx/JXEiDdwlq4a+0lzMY/OyFiNwDcCBavWifL1EYWF2n49lWe6Rcd15QXYf6yI1VthfJn0dILUxZQ14Em1DC8sB/+/g+iQ2W0I4J1IMmbMOrrchpV+leVzl//+W18Op1V/6fLn/2LX9AbQ2WggDBQRQUUwguMhTEyhuAZecPrv/3tbzOcYeKheyUOIPC8P/jggyPQk8aPL8E68gJr3MoIo3kYhvDAu+5RfnQimuEX2xZ64VygFmVvXFzLBXU8brIdlUluD7JjFtfAqXECVHAZvtQjuRnD4hY3vW7gNAGo4LG8vswxt/xTAHwWLpoVR5YOUbVPtS9yX+ve4LHxKxnNE5yA1ERPJL3wqteUpakh9tauJavFk9MAKdslOgMWitHNfUJNnzZnD9a9E84Bx0WeCTzVm45GTqLMSblVNmqHlrb0ybjccq2BdyPnxU1PcvPjNBMDmWVGHivqi6Shr2mIo6mIqJ+FgJc21obLpnUmz6KpIq+bXbxkuql1gPb2229Ivn4xYbUz6utU9aafZ7xNhbW3FLy1oQOe9QuSdtpOo/ov6I2jBai/4VSGgoGxQA6AF0gBZ167MGTYD3iYd6+Purg2LO5TrOQ4AnhGiGcP+PPTphMQV44yyU7PMIyRcqWXP73vIOfkMGrNUJbBnA6fI8dmmGcbuIo7zcBVfC8DyTuLpBOHyxCXHieFVZ6+LBz/HaXp02LnVV5PR3kn5FxZ1T46P9oRq0ul75ls7SgNwMU2OHEEYO4tUOvzFJWeWT/OYicT99fSJPhN7psw1Ldxnwf1968/L6q0lb6Oz0p9+vZJ1qc93TpKW+dVnyqblPXwlm3YcyXazqJNr/7l7oARljx5c0I+ZC1AlU9ulJ6/iepYZZtO2kgYdj9NVTn3W3H827/92/zNuEuodKq2fFaqfCfxy06zdP46+VWkxfD7q07x4PlZPzfvt+Fr30//+7//+/T6GA1hOdcdnjNDz9iIs3c7sMa8xLdu3spzJL3Xwhx5JTwKcgCHIXRGvQwYQ8f4Xbt6JV9jI1uYV92Avf3cbZm6Gp7hjevXhrdvvXW02E66/LRqyG6r/3k6DHIYxknNBB951ZNzYUetFWmll5OOZayP5ITnJryda+YpwLcffDu2V6amJA9ucZMh7Ml5y6eMlheV15fk6Fra4LpuUdPzuneuy9Puy1EXbY3FuS6wkKbYtfZseVo+ILG7v5vPRXrlma6VrwytUPnRUpRBG5fSC1Wm69bmrZwiA9KTrFmHNoQ81ak+hVrURk/ka4zoYUg6JWTdm6fbU8LlJFz6ekZK7xZmzrp1LKXNex3nys+NaYIclCV5y9vKNjeeaZKjfiE+p6qi3UxhZGmZyd4McT/iOZH7SIclnn/cPwtBk5rnv7LU7lndU6xdXcsbpedvhSx7Kly/cX04iDbykI+fm8M4qGUen5fn5X/R8s+b59b/yKI8H8e9myn3WXlG+dNf24LeSGIggChg5um5Brw8a8ZHmLlxlNuohtddIAFc5eUx8N6lY8AZItfOgTmgN+8unJdOfhn6en1OuXvREVAuoJHeUfnmE40GCOO1FEDlZzRXpt5NHRnH8lqLhZXe0hyxX0GQuuIypHhMleZZmOz+uqe67uPncdE4THtUO6kbAgDaEuAXuBf3bYWFlawmt3mOQFG6BoZhLLJNGtAUST+uZ11XvDLkKZCqMqUTVro4jmWNGTU9GpfMCi/qz0+n1k64Opt93nG5qHR0nR3iCF4NQN1Yi+ctwHtt0hGK3mnOsVen2f1xzHzB9VyT1ZfrWjokzLXfl+8N+K3Q07U01rT0+ca8oDeTlv/z/+w//eezHojil51m6fwq8TyalafnecRgoEo7zu9VJkD75Ze308MGxoBVPsbWB10MwWPGzyc9HQEJT/3OnXtpWACnY6UtoLZ4jhwyy4NnkISh9959Z7AlrFfXvJeLANXVK+2VtQ8/+CABnbef+QJueD7mJYGDhXV0rXpKU4yEq2d/jdMYZjiPhmFsXB56f91AiCGPfAEEbYV7M9DljVYZcch8ZWzFF7c41GRLI6jS1rGIzFnUh1ee0mGcp9pZukpLzwLSCpev9BeXX3iLa5vAOLY6RD5eac5Tt7bxHfiSmcfJORlkGk1pOknX1kscUYSba87FjhGcnGVh51FmpGn1yuT5vn4onOy2VX2rbnQrXbENcpR7FB96tCzt2mngcP4OpG9lKbfpw/Oua3lyBzdZCVH/PRskTdcx5LfV41nOXebi3Pa8WYcQkM8d3eL5tareNrNt34C2FwS2KZHflrDqWNdWup55ldYZyO8S3AwvPeTcvHUzf1fS6izoaHtmi4SfxPNoVp6enyXNaTwv/3nTLJ16Tnf5FJqVp+d6Dp+fni6//RIX9EYSQ6H3D0StZgfEDAvjBpB52eUdMBJl/IEsw8JzF4YZFWBe3mHN6ZaHLpxc5zoR6N13386yUZXrGpeHLawAqHj6g3j6R1NUelVYXWMkvN4c6POhSjM+jmmcrydxPfdhY6rwcd3GdFI46mVof8zAV1x/RH3dptwvDGuynuIcLW9lWc39VajXoziHpbtrVPocdb46GutzEpWMkllHdFxmA+0xnZa/yEI+n401RbS2shTn7aNCueNedPxsjGPxHD2rzOpUCitPvWRXXJXruXdeHaSSAbT93vxO/OYK/CsdkrbSL+jNogWov+LkBp7G5mxnnZs7dEQMAWNSHnp6AgHoPAYEkBGQLbBglBgUeTFQrvyMjU6BI8/f0L4hQ2DOIMkr3nC9r7BZ8V4dh6sWHAXXQqNcURzhFiQZ2pQmQT56qDw1q5Z9pY0/6uMiYxZecRdCtz4uTN+REZwaQ8DWDGszijzM5o0eM5KTVdWzjGe1ySyu+DFVvLap+F7urLzOCwQqrTBMTsmq6zovynxtqVacN0A385sbzEQb4+og1HXJ7eU1mco/3g6NgGZr5+ToCBxxhPeykkIP8+6hUOOJXP0HukmXeeKm5s52k/uQHQznUmc+5w08m/xWXlG1WZXb4pQb7RAsTtsaGcJHVOWlfO/dR6cz2kvnxLN89VJ0hi9fyW/uazdyPPP1G6KLZx3XddOvgTawFufa7yx1iHYvfZ2T5bck3rnvG+hAaB/N4DdhRAO7XvALZPfwLDxL5lfhWTKDF/Sa05HBnBDjUATAAa/X0WzzylB4HxyAA2ngy7Bg58ILoBkYshkv+RzFA3PXiEyGR5k6AcioAEbCySZHPvroTOB+ZTZ5VUaV2+Z9p8BSXHIxg1nXaJyuPy+qvMUV1lPlGacreb2xPo3HecZxqD8fU1/+LO7lFfdU6Y4IYEUaurTX0wDoybqFhBPCG43D+rQ9o2N6BFV4T6Uv9twUjeVVmj6sqJcxjkN9POpl9GkB+/6uLV9bR2QlnkXe+sZFbxJEx/aKNzmm8/aeXc+4I+AG9p7lYlS/NeV43ksHvyHhlddUlt+nkQJxVQau3wfq6zKL59GsPD2/7DRL56+T59GsPD2/CFqA+mtOvREak4eKEbADnE1jnAN0wMqAuHYEqgDdkcEQzqDI7xqQy2OO3dE1YmwKpBkjR0P3AJ08QAHos4zV5XzfV15pGTTpve+7tjb1Fg1r8oxq6LcMbXHRSfUWrlyUPyoeWufBTal5eqj9+KbXRVnGxHPrubzGI4/0BOZtTiZ0k823YnuhF4+vK6zCtUkC7wR0i+iMhc3iii+qc3FNXpPtekrTUYHy7Fv88fbLsElbTMuJ6xntdxRfHvokvOpU3ieqdHa5swDNOoxKO80jf6s36j30aVhfp7ieyEdTfSY8ITqUHvIXp8cdHrHR9vyWe+Shsy/V+ZIfz31ltS0KlJZ+vrJG1/LItXPdx0qHsv4R3v8WhSEd69rJUZw8NSIgzbiOC3pzqD0hC3rtafwjT8MVZDW7eXPGwwpbc+BlIAAp42GYHBiXsQG4DEx5GtLxQBgY3rWyxCsDqEtXXj9Al0YecbnQKGQAcHKdl7df7Fo4ucWoP465wnti7HqDVwa82qKolzOOQxVX1F/34ajy9/G4dCl9isdpisZpkPNqf0dc8sZy+7KK6NZf91Rpwx+ehBwH5EbNoxwzqnr3x+Iitav0YxJOhzGVjHq+qsy+fj2PqcLyqOPV3d5et6Iqr+J62djnaHO6wpB3hrVOhNfQ7MJXndz93emroIC3SB73rZ591NetOsilAwCvY31AqZdXv9HS96xU9TyJX3aapfPXyfNoVp6eXwQtQP0NoP7h6X/szhkBhsfGMjUkzvAAYUYGUAN15+Wdl6dehoh8BrW87DJKrg3TMzrSAG5lAWpEhvTrG+31M2nIA/o6ANIpQ5oy2EX9+ZjEFdOj6uy6jD8qPVGCVxrkJrfyP03AbepR9mnG6Y9kzyh/zKjSoV72WG5P47hxvllc1OvVh9d5H1ZUoEXnWfHloRcpo9q5yuuPOTce1e9ltbSGodvcdtJErnR43H5jrnSzKMMnsrIs99Mc9LT5g9Sh17td89Z54qWDtqg0wgyHH60FiWfZ85wd0/WV3DGx1pWE5GRETnXMSidthv1mxPsdiKuRLaQzTl79jqSpvOXZL+jNowWov+bEEJxGwPPGjbdy2J1hYHAKiH121StpQJbh2N1pXgDQN6d35crVNDiMRzN8UyOeBi4MEk8fkOsYJOhPjFwkHD7//PM0RGurGyHHoiLGsnntymyA3lYPl7Eb8pOlx6nKRlVfx6M83XXFo17nGlp1lKY/juP74yy5PfVlFPV5qm5jqviTqOJ0yrA2r/vQl3lMToEtQHMAUgAqkqtP3MkWHyQ84yJvHRv3owEBRF3cUZvE8Ygni7VqYWavm9LI6tug9O+fqaJWZksPABsItk7GlOnSjsdB+TilrNAdsIaKSfH4HSNpZuVFrZwCYMPfhr3jmY8O6pV43u0kZ/GcV/qubrR9FvwOqpNKd/VAbbFnY1Q6Y18ZXF5uedD2lu8jGLZfHvbi9+j35Te7uto2ZRIuvkC9lzWLF/T60VxQr4f3RfGbTrPapOezEhl+vI5lTOpHz4rt7x6ER7E2vP/uB8PN628NG2sXw9vYGLaebA+bj7aGb37wreFXf//r4c4Xd4d33353uP3F7XholoZvfPCNnDckKz+4El4+z4GBYazsEvfwwYPh7Vu30rDxXAC6lcHb4W0wqFcu+TiLOcEwTlvbw5J5yEtX0kAxTowUAh5YHfbDg9sPNFAn5fimuPnlfl66n3/uw63zzi9qTfIwsL4alrvThUFN8Ik0uRe5cuN6dSWgbndn2N7cyhXG9HY83N8LI3zcABew9lzeF6qwuh/0P/QedYACQC22q1qdr1pDENd9WHHuvjaR0x+VSW/fqTf/bB7afK95X81hQRfdyTZ0bD1DvoLFM456Vf3z86Jxbw6Do/FUIDjqmufTKZZaaS3PciTRbivxbDmXOHWQL9ImhZ7La3F/w3tNfSOnPD0Ly/BIW4wSeN3v5Ghzu9+ZYw92vr+3M+ztbudRmHoXg/Di0iflxrMmdG//MDmfr2hh3FNrY0fz5uoS9zM6SJ4lX9DL3Q1DrmfkYnRGgfm14KUIWz4IcL90bbh25Uq2287OVtwnc+9Su5/t88Kr0S6+/769t5vP75PtreFSdLyr3joGfmPAHNk34sa1m8PjB4/znqyvbcTv6SA63Nfa7yjik1eiNWdx6Hwaz6NZeXqeR7PyfJ08j8pOPC8f71A+zZHqVJ6l81dhz9+Yjz+1C3ptaQw6BeyMmmsr4KUBzPZrv3b1xvDNb35z+MUvfpFeu+9u86zlk4c3zaPngegsyFfDfzxx6Vyj9CDi+fZddQ/iRngxDJO0Tx5txpGxuhKdg4k3EwYxH9h47h2LAH1P8vfxSFjROG4W5QjE9k7qm7/BoATuINt9qqMjoEzgj7rnBixB2X7T4mYSfYqLTgorOul8Fp1Ux7F8BsR16xBEvonize7Ef7lQLa4nXHnD7E/LGI2SyCsuuQ+TNfKnrLqeUMkS5Itns9qvr1PVAx+VFZz34ajD1AxkvY6ImlFtHdriov4coKMZaiQ1+cd1QiUjOwVRCdd+R46CdGJtc+xVTB3HnHPPHE1WyduJzmztOieFcL8nR78RvBWdSr9BnV/PafS9sixxm5vR+X4y2Rxqdz/bZC07xe1zxycR7U+q84JebTr+K13Qa0dlfBx7w+NYoL4XXo2VtLadxAzIrbdv5lAigGcg7O62ufkkAZvRAer4ytVLYaUOhoeP7qeX4dz7w2Sur0++VnXRvKBPrFpVz9A0T0UYPRgiw+015E4nZeLpuXpMe7ZF/XnVFY3TnUQJ6lHfNJahC6q2wmTUkKn2kj47AM8gG5Wc086/CvV5nFc9j/SJ9m/vnR+X3+9LUNTyNEBElb4d5W/hSSG3OgKol92ogepT5fa6JYXMkNWT9JWuJW3XPdW1YwLgiIvGZReVXhXfn4/LQhWHZsUjaSrOeT0/nme/jVo/YkQi33Tw/IZY+ma+yNPAug2VC/OciXctrq4rj3BlyaMjXdcN4NsWzCfpi9RqWrMFvY60APU3hOqHzjgwOo7lQpkjZxCspmUUvvOd7yTAetWN0QBqdSzgZUgMuQuvxTvCyDXfTg4PnVFTXoGi8Hpf3Udb0uhNhtnFYyR9GbTeSDmva+Wh04zYsxA5pX8dEbl0U1962UFPp6dWMEs7j8gqLpoVNo/GaU/K28uelafC+nYsqus+vNKN0xb1cSd53cVxJyehET7hXsc+7fga17OAi2aFoVlhReN2KRqnn5VuHDa99izg+A2EHEPrtnXVsfUM+Q0g6RldJXl+lAmQdRbVRTq/Ec9b6VPPmevKg+SR3m9IXtdkyascv58XTco5jV91mlWnl4ln0QLU3wDqDZ9zP3bGwDUA9o5687La/LhvoReAMSJAzRye9Ds72+m1I96I/ECaV+IhM8/++OGjLEc+w4uYYWN0HAHiRhzLiJF7aA7RRh5B0uACdYxS/+iIYDR+qMUXPyv15Yx/LKlXnDOydFZPzHAKe1ZQLxrr1sedRL0+42NRpskVA20KYdI8SYbbx98lx+bNzRqjXq/+OA6v855qrroAPXXJsgrkio5flz5TvXi9T5dr1IeXOy1bp6s9q/L26adpnqY+7qTzk2iq49PpK66eU/HCMnz/IL+3bkMaw/DWQOS6hdA988Sl56+8bHnIKGDO30+ce/ZKpudOGnGeP78/1+Q4IunE/S5AfUEvHy1A/Q2iNDQdMRCG14E64wGkeeIMjO+lMxLyAF5GogyLlfLSFdAh10geho2RcTREyECVx15HRkn58jsKqyHLi5faq2yG3Ju86TCnY533Xw0TVmVP44/XdxYpp+/kjEm9sXgdHnX3xkDlexYqncb8PNTXqe7HadSX06ctHfo2O42L+nPUp5mlSx9fNMujLxqnReOwqneBY8Xjqk9RhffnPffhRVP5x7mnylPhvYzUS6cjOlkrAeaea1NZ5tYzXWSx0p2univPl98I9lsgUxjyu8KeOXJ6Xfxmf/WrX+XIEbmeSWnIfFay2OssVPU+iV91mlWnl4ln0QLUX3Eq/+ck3mcgJkdfjtoJw+G4PQFkBgE4lQcg1717d9KrZiBsdbm13VbaAmqvprWH6TC8hDAmYV+8m5u7e8U5oPduu4VBFqBJm5vSkBXGaT/ieenKk9arQPZ0lwZfuriR3n4uSou8jJ/FWo3UpFHby33CYUB5QVZy41opLrwtDDuZER3LwBYolGEtA6mN6GdhICMr/FmMZ/3wHHuusGelMuRFdV2r23OxGz4iw7TT6waAUd9srxaGpjrpkPXH1iY1lz7VVZtNeVwHQJb6TKh1yFqZVVYjSgAoHbMmp4/P+fsouzpV1mKUd57xR3Iaua57V3HS1nUfN+bTiIzioso3Li/bI+uuM+rtgqV8Hn2WNd9d95ZBRMjn+QbyNqXxbAkrr9xzJcxvEFAXWEsjvsDfuQ753bt3cyTNdek11vk06ldzv2l8Vpol83fJsygeuQW97lQ/cMaRMWAUGICtMCK2rLTKneEQX0YKeDEudpiz61x5276NbmheZ4AhYUCAfQ0fMkQ8Wuc6DYDQ3DsjJV0NFzJgVv2uB4ADyVpUVAYpwSR1KcP0tOFHCSJB47iq8zxS50qnbEyGsGqPMqAls9oPPwv1uvX8dVHp1dMs+X2asS6n8TyqNAncJzR5yuri53nrRQ3Qp/cIlV7uleeiD+vzytOHnXR+Go3bFVVedajnBUmLs1MZHaOcOggV89W11bZGxPMcORLU/b48Q8Jxgbrfoji/JW+lGO3y+3KNPX9Vbv0Oi8moNlvQm0nhDLUH9CR+0TSrzK+Tz0qzZPZ83jRLp54ZBz9wwMRYAFBHxkeYneQs5uEJbW09SSBmWFzbcx2Ay2OVu49U3H9wd9jda8aFDIuBdndtKWv4Orz5uL53906k2ckPW1y7cjnA2+peQ+z2et9MD5/HbotYQI99U9130puhnq4grmstnczAh1FL4xlpKr7qWFxA0J+jcfsgcZXfEZHN0ApTRhla58Kdj2X0jMSVfsJKtz6+qGQVF8nvuo7FrunQy8I1ShEViXZXXruXOlC8dOM2PRfSyltEpjzyVnh5+lW2o3StrMk74gftLQLhNXqi9tkCk3JaWa1e0xGYRmSWh14EEOvDMhlPBt1DvnslvOKKWrqWp9q8noH+WOF9HiS+qNKjklnpkHY6iOf46J34qGymjzp43nPBXLjrl9bXclMar3NqMzKMcJFn9KvJajrp4AJn545AvMDcc+j5cy59nQN/HXBvsZSewueRtKfxWenrlvdVaVz+mF91mlWnZnEW9NpSGS0/csamjAHjYCMMc3VAuzwEaRgQhqUMSRk1RkY6LMwD1BvMSgdsADLPWzzQRlbTl0dS4dKUoSogtWd2M55T4zqTwnBWmY70KF0qjI6nUf4IsqxpupLleBpX2nlEds+ol3EaaZPqQCB56Kb93JuxvPG9mEd9ul6/niq8j6vrvr3HaUqP4iIp+rBxvq9CT8meyCmZvdzSdaxzfywqufN4VjlRUjyaIT86HuGwx/MVvGyjmAD43KQmnm+pQg/31u/Bb6HuJ6+8fjPKQJ5Rvw1Uv596LqTXMfA78rvzFguq9At6s2gB6q84uYGnMW/NTlf2ofau8gHDEcf89vPVq2k8GBcAzgjwzrxjDuybl2BFeusYAPPy5AGqr0+Z98ZhfXKTFkaIsTGsvhGeCKNDrjJ4EbbO3Ntpw9bKuHzl0nBxo33FDbed0ALkw/BZPZzO3aT8YzTx5prjFl7kZDc0XNe5M9pklXed94wK0It7g01n1IcVzwofUx9Gdt95EFfyT6Nefsk7fiRDfdS5ddia3AqftNHkpK6LS1YOC0eTF5eeJaco59cn3rTjNH9rv5a3hYmrOfOnyP2byOjllZzUfSKn0XE9kHTH26JRycDaHCNptE3T67ju/RH1aSrdOAxP7+lE37gPpoRq/l+cZ9n8eYJu/Ca8yplVC12E+T3p3Fb5QBo4+x3Rtzxuv1VhroG634s85tTlV558Rtfo5fpZSPO/qXxWmiXzd8mzaKkezpN4Qa8+9WDi6JpxKAPxxRdfpJFwv10zDJW+0iIg369WZ2QYJWnlw84ZG/nK8MhT3ocwaZRhuNACIjJKR0fMSEpb4H0SSVq69lSyimalYXh5VP3zLl3PRX2a4j68p3FZp8mcR9oAFxihaqO6L6VDAXpdV/r+OA7raazfSdSn6/Wq8Irrww219/EncVGd92EnUV+XXla1UbVXhY/TjbmI3D6sTzOLjyinOeLZjQ5mDsmHh270aWNtJXeasxA0O62RzhbFiH5GzPyGlOva70L7ts719Hvs6iQN1iEA4tI4l65+T8Lm0UnA8KxUepzEZ6VZ7dzzedOsOp83T63egl5LKmOGHBkExsHNB7Zb25vDbz//LEEWMSIWt5lfZ4gKuIHs7m7bfY3MPpx3L84xFwWF8YokGcZ7sZr+yeOHwztvvzVs72zmznMbF9eSyaBT/wOlWwFUkdXuuIinkzz5cZ/GRf25MlCVU9eo8qlnT30aNJZdeeq8jz+J+rSzuGh8jer6uJbqwmsPXRNceMTt3AFVPRybRxnpJ9dHNPGkW5qWjuyelJ95lBVx7rUw+tT9idbIsAyPtqk58lwoFlxxuMlssqY0lTtm1OtcYX28Z6uAvY49F1WePi+SxnWlPyndlOgeOhudyA5pGylaXWqdYL+z/pnH1dk1cuYovo7qB5xrDYv8gJ0u0ugsI2lcm1sXX52DBb15dO4L5Rb0Yml8D8s4MQBAvVbNMhZltMq7dl0GCAE/8RXmGsiTxYBUXkZK3ooni5FRhnTis1MQhk66Mralaxmjse6nkbRk9HKKxtcl37HOxyTPmHvqw+q8yi8d+jQ99ennkfbEvczSW7sngE7Ci9FJ9RpTyarODe7zVvyYKy4xuCg7DtOA0iXBPfTP1xNHQD7mTD85zqM+T1F/3cur+1JceasuqMJ67sP78z7sZApAD/HS8dYNwW/YiGbNlwnbb0j57q92r3uNgbT4SlNeON39doS7/8AeAXd56hVV4dK9aBq3x5hfd5pV5/Pm+VZlQa80peGNG13nvfFmJPTs0Q6vOp4GRoOBEN8bwDJ+vHCr5YUxHIyNc4CdXgigjqTS483oMFwMz4H34HU28+iMjTn3ks9AmUvHFYYZpzGZX+/n2OlZZRXVtbiq+5gqvXKk6dP1+Sse9cdZ3Mvq86GS2ZeL51HJO4mLnKfMaB2Mqqz+OD2fet4Vrr7VnojMCq80Y24ygtNbnxLVcEtzvLzqCIirOlR96rpofH1Ek5GEk/Ih8sf16dMKLy6quLG8Pk2dz8rPKw/8TurLce7+eKZ1ivMYv5XqEIsDyn4ffpd+V3SXFiO/N2nI8psp+V45/fjjj3MaTVq/w+oALOjNo8Vdf82JYUAMAOPBiPSeNVD34+et54hhhAFfRqfyYDQ1Ss3jriFBhsR8IGOCGBSsbEbIsKIhfWU5Su8b0eRhw7HkMlSuDbc6N/zfaGI0czizp+Mg1OvqWHVHZQCPU8hfbjqI7+srb992x/JPNmfBNoCo81ncU+mGxCl3HpUelVc+bZMdodC9UYFbu6dVbtQij1Oq665diDVMP6k3TzuPEVadM1TxRUfhXRXHaRDdfS7Xl/jiqcujPHmMtL2+jVqdpmGT6xHHU3PUOai0x+U0qrYb69aH9eGolzdO13Ojugd1bBo2GdPFanR1f9rz7v61++gzq36Pq/H8G9EC6gBdPuF+F/lbjPruxW9qZ6eNjOXX5aJT4Ldktbud5ewO6fflzRUk/ZiqhZqW0T4V8JKSdjyNF/Q01ZN4Is1qyN8ln5VmyfwqPI9m5fld8uEzsF3kmHG7yj0K8MZ2lGM8trei5x8Gdm1lLQ2lX/nyBatzA+iCH95/lN9W393eCxDxru3VjN/ZCk/Ct7ZDpnd1eeKMjW80X7rqG+ltuP3a9ZvDo8ebw9bmzvDWzbfzuLcbQBUmhWFn3HIVtfnbYNc2xAHojF7VE2VZCVVTr8/1fhjGPe9Ix9F1iB2W7LW9uhLn+VZwcr5XFFzn5QEhsnGVV8aXSU6znO8mNQZOeR6gyuBWp6AAOIEs2uIkQEFH5a1EG6xFfX3Ja7V1aNSqAYDTqOtkJT8vsFiYMqTRPDzh/f0AiDhqXcO92rJkpTzVlz7au1acezPCLmf6T7h5msqIvIbTyYpr38THrTXII6uewQiatE09Z3W8kPcQuIW4CDzwvfJgHUil5OdcJ5ztEek8XytLq/FMeqc77mNcRwtFJ8MoUOMLB+35TI1DAUy+o7C6f3uTziV9vTdOZyUX50I2hUa7TeuqKq3uXkNzrO+1Syce17OiYX0WOD8NvOSZi6O6BdWzVPp4Y8TzfWHpYNjbb59d3d7ejN/idm74RNfqHOsQe1Z9q93vynfbdZB29mwctZ3sXJUdV+xcF53reiZ11OvrfFFidtLaq3YR5pzuQbU72SxW5mk8K89pPEvGaey3dhrPytPzLB16rnv4vDxL5lfiuDtn4Vk0O3RBrw1lL9/Dx+IFMSyIl81zrrm6/b34kQRI9Fyg1Ixie4iXwmiRCcQxYKzNMhgjTLY4eQvwipYSTCcfbJnM+U1lexynQNh0ZnyDjrz0OhZNdUPj82elk9LSA5VcP0TEoNCv59K78qAy6JV/XE7Vc5y/GI3zHJGO0CSNdurTAXlxR+Wz4miSByszh817lqSSnlTuiPp0zuu6D887qTh6MjthcD0LvS6H0bh1XRyaT8C7kTNAlSMKdTNmkLxjmhU2j06qT1K0ZYI5yMy41jHBWR8b/kg2eWZNb5lXN4WVWyHrNOpMVPp4qrzymetNcjSr/Vb95lyvRidH2HLI8BvEyFsk3/72t4dvfetb+bvzm5YOwPfPVdVl+ih89fZY0MtP01/Lgl5LAs5+5BjlfHYArx93gvkEvIuODNLEEABs6ROEw4gU4FdaxoMh8T47Y8X4mJMXXkYElUwAQ1bJk64MVLE0kCU0ybyn0Rgwn2aGa2JU4/o0qnhHucrkTWU1RurTt1NxUaUt/cZ6FlW+WfKSeByd2n1e1KedJbvCZsWNuWhW+pNoXpqK7+Uj7XHavTuJ3MnieTQuE1XYvLL6+JPSVXju09BRtWeV1Zfp99H/no6e9yDp/B7ES9fC2mhMpSVDOo+1DoBzaU1x8fTF62DX72/8+0YlY0GvJ819T/28eUGn06w26xn5EeMypH7wPTMWdV6GFsmvt88AMRzidQRwxUvrWhxyzog4Mk6ojIhw51WW8zJwjmXMytCVHs9C0lb6Oh9fz6KvEj6W07cxqvjSfXzERXVex15Wn7bO+7CeZumA+vA+vidpT4r7KtTrN+aejsqKjoo47VJcz0QfhtFYDhrrPS5PPBZW5yfl6fP11MfTpdKVnAwLb3csd0wt30F6yKZE1ifPuPD6bTlvnn0DdrKrAy2uwuq3VVzhgFzHvTrc5Isf173qgObp/XVQX/7z8JtOs9pkHi889decGI1i5Iefc3UTgAWkBaJIWBqYeDikcZSnHpjKyxCRyahY4FMbZ9QwvDwW7ZBFdt9xcF5GjZziSlO6KG8elb6zzuvY8yzqw086P4lKbjHdey4Z43QVVnUtqrDKW2lPonEbja/LU6t7WdTLFl7cXz8L1bxlAXXP6LQweftwdBinoenk6unroj5P0VOyZtShwirtLDmoj+/v4zh/tVWb7ggADpBv89U6FE6mXnKlLZm5XWzea3Ft21/3qf99RMnJ9bsQJo20WBgP3YiaPH5H9RsrXVHpWzS+XtDrQ3PfUz9vXtDpNKvNei5DgRn4uvbDB8SMgHRl/IsYBGmlQ9IIA9rCXSP5kXSAnIxarCNOHnHliVcHowdxXPJQ6dvr8yzUG7E6J7eX3Z/36ft0fZqepJ+Vp+eiOq8847xF43RoLK8/H1OF92WUHNS35aw2PRyJ7fP25ydRrxtZvbyKs1gzzy34ssIsSEeA/F6vvgPiHFd9el1KLi7qz9E4z/ga9XLwOB5V3EnArssxpioLq0suUpykrWsLQS2aixSZx7y6zZvksaXzpY02epXgP/mNSN9+M1Nd/BY//PDD4f3338+V835X1XaodRqm6VGd92EvipRxFn7TaVabzOPjbsKCXjvyo8dlIP3A/fDNgxf4ot4QMCDSIUf5ikpWPUDyk2XTCwvkKpyBcV2vvZE5BvI0VJPrseF5ViK7uL8uKpknyX6W8L6Mkk3faqMx9WkZ8T5fHUt+n65PWyxdpZ2l61gOLhqnr3jl1P3ONOExY4CMecY4X0WTr+dJmmKhRByxJol+oLVtBwFeWJjV+I6Vzn7wvtwH3HPRYRwL6FNHYfjAEHKkENcxvcftL6yvc98WYxqnLao8ffxJaYW15ziXyiVb7OY1Nd9c2Jv8Vipt1c255z5HyaJR6jeQ9Y57o14Zv9o61MKtdSY/F9pNFtkhx3c/eH+4cv1atqNl+UZAvHmQnSnpQt54JbhrvKDXj47/Khb02hHDAUyb8WnMaDAUDI5rRqYApQxKpTO0DpgZKGmQeB0CQ37yKsP+0zx11+QCeu+78+wLPDCqc1xlVXkVXudfhehf5Ly/Po1OK6fixvJKR1RxPc8CaNwTGRUu/aw8RaXHabqO80lbXCSuyirA6Wks4yx0TNcAkNKlB2/X/X0fMxrr08edRLP0nxU2T05f1jhtaH303PbPQrUtYDdPnqv1DcUH8c3l81GXGrXKveDjOuXnMH5rFzy+V5JkeYHVZJriunHjRqatXSD99mo0rNetp5K/oNePXnpQr4fveXkezcrT86tOZSDqmN5BGBA/dKDMYABk83LSAO/33nsvz6UBzAyXPN57ZUDKADEegPyTTz5JWc6twpVXGkYFu8bOGRt5nXsVR/nVztIg5QmruDGfRLPiKk8ZR3WqNujll/HDvZzSSXjf+WBkdVhQ5UdVDq68RdUOfRp5yay2qjKqrZxL0+dDVabjmKWln3s5iypd6excOXXPHKtcXFT1cTyK4/HFAVCjCq96JLhN0iuv6pGyeI+T84rP99oneV3ba8CeA+IrLzaKEDkzTeablFtyKn9/XfXq41KPIMc6L6r4KtN13Sfn1dE1j+6VQUDbPqs6zRctk22AlYmLrF73G0LC3e96rugKsC9fXB/2dtpHlKRxVPaljYtZD7+3Vk7rwCuXHCNnpWfVDReVfuJfJJ+VZsnseR7NytPzWWmWzJ7Pg156UF/Q2aj/IRf1Dx1DAJANlzMwDEEZCYYFSQewGRWGzNE141MGyJGBceTF8xoYIHHlNTBCjlVOUenY61r6nYXIK5kly7X6OQqrNCdxGWF5sDoJl7fixiS+jj0XyVdcVPXt9XwWRn1eMnsAm5WuqMJRf47q+rTwOi+5OaQ7uRZXbQZ8Xe9rv8m5jkCft86LSn7dK9SnnUWVZ5xvTH26k+i0cmbRWJ787kXTeaJ/tEQ7cd0AP4fuV5Zyd8D8PHKkN4QfFcjzuo/o6BO2FybtGryx0TrJyqrfLk45p9RvQa8vLUD9NaeTjFcZf6AO0Mt7ZRgAszyVBgNz8QyGI1DHhubF96AOtAvUGRfxZJUeynBd5fSM5CkuqjjUh88j+qKSV0aPvK8qR30qP5J/rPuY+vJQ6aH+uK4rzBFVvso7i3vqZdY9c5/6tH1ZRRlnExKvZu1HWV6rmlzDnkwpzYQzrOOa5LZrnM1kckMZ8BVx2Hmf5ojTnw22cC46A/TuqUFeZIt8yRSZpOvbaUzqU212UttVup76tinZ43PUy0C1O1+2hTZM4I3fTvxfO+7NklNhFtBVnTDZ9ZyRUR3i3KBmL35P8kZZ4lF6+nHP7CO/sbqW54eRLjsIkSf1wJFnFi/o9aPjv6TnoHrIX1aeR7Py9Pyy0yydxzymNCZhQBh97Lw8b2DgvNJVGnLKu3ZkePYmw4/iyiiV0aqyhZEpXFpH10g5lW7MSNr+uidxVVZP47SlX6V1Pg47jSrtmISNw2eFlZ6nlSWubztETpU9iytN5RuXUekq3Dl5fd0z70TdSl9cYT318nuqMvp4eZVVHYzctndy3vORHiMZpQcZqI+vNGOqPD2fRhU/ln2S/DFV/nFZ8qtT1GqwDa82BqAp23nE1etsWT9AnDJ46HvD/u50Yas2qt+f3xuvv+kXQL4cXnzIIYMsv8vSRT7HeVTpT+Lzplk69bygp+nMoL6gV4PGxioNy8RgMArm4MyZl2EQj8b56lwahqcME4+C1y6/I7nItfMy4sUlv6h+oF/3D7WX23OFzaPymlC1Wele4bOoytFe0o/bsY+v8HEaVOnwLOrzVDp6FZeuwqsuzuVRl3F5PZXs4llhffj4iJXfc4X38Y688OQJZViQFdx9K/PYe35e6nUoGuuHxmmK6n4A6dYx8t8kbJKHvDH1cdof1X2ruOPXpsEaQLt/RToLRtfqHvuNVd6jNl3QG0lPP3VfkepBfFl5Hs3K0/PLTrN07rlP05PrMizOa4W7+fBKXyDg6Lo8+PKwxZUXAdR5+kDcsYxMb7hcOyoHoyoLieu5DxtTn6+ncZhr+QvMZoWdxkXylLHsy5iVdpyvp9OueznjcnqquFnxJQP3de6pz3uSnAqfx0V9ORU3BpdKczDRb6xb5ev5JICq+J4q7Fm40tdxzM9C9B8/V+Nn5KiOk01o8h318K79LvxG/G4qj2PjTHrURvUb7Z9XBNTFWVBHjt+UODJQpTuNSteT+Lxplk49L+hpOjOoL+jlptN+BBVWRsPRHB3jAchrzts5A8RoSAPUHct49HJQH+6cDDJdOyeXLHHCisSNuag/7/PMoyqzDKLryi9sHvU69joIr/r21KdBrsdh5MlfsmfJrzRFla5P71jyK2+fRv7qmLmmL658FV5c1Ifh0rXXtxjlK2pxHOvR5yvuyaK5p2jisZf8yue85PfljKny9MdZXHFFfVxd99Rf9+X359LkHPmMtMfSRNnug3lvneD+ORIvrfuWv5HB628tTcmpZ1lei1zffvvt7IzrmMuHqtO8oDePFqD+BhBDMTZKRc7LyABuhoJBANw7O23nOGnEMSbSObpuhmbyrvvEyNSinQKM9bWV/HxlyTaUGKUOK2G4L4ankYuM2vhlUAPZMFvteKTn0+B7GNXB86j0x3SqMDSVfzJpG4wyv4VkQeVt9TRLnjy44pRd3OQ22W1B2NPGf0ylex1t4NKX28vGjLx4YfTNexXnwsS1tp+2C+7P6xr1YT0j8njgR0A9AWdz6cnqYie0iV5Wys+qX0/jMpBy+vr21Kcnu78e80k0ju+vZ+UrXY7SFQeZOshjpXHIL7uF9x1R2SROtH9+YrfVrQBd55dM96zaynMifj+OwoC611F56n6zdb/7Z25BbxYtMYxn4Zed6sd2Es+jWXleJp5HwLR+5EXO98JoMACXr1warl6/mt8jv3j50rC7vzc82dqOYxifpZVhO4B94+LlaAirmsMgr5jj3M9jAkLI2g0PoXkUK8PGegB7AP2Txw8T0NfCkMtpAZBdsdZWlgLMreY9GLY2H6Zha9/k3B9Ww/hvrK0O6+GZMFjNjjW9c27VqzxRZcCx5z3lKLvaoaV/mhnB9q3r1lbqLJ84nYzcrWzCrazGE0xKDggMjg4NIxy8pOz9MKA7u0eriHGUcnReVIY1/w8djh2DxF+ISkXXJzpD6m3aIjoLEXawF6kmq9A1hXnUY98/nyy2wv3zUEfUg7h649JJeAJB3PsGx9EGhomD67rSTonsxqKUTY+jMh2BNyBfjY5gXNY9I6n0zU4ROXHewK/avlFqEO1cOpGhI1CdEPfLbnM6Ccr0utxegt1exDZvlU5HbRPX5UWnJx3KH+ZzIA25cgBVshvXteM4nSP2+1KGtjiIe5UsCb3iXkYJUb/oXMVzmPc6MnmWPO8Hvn+/u3c0BA/EUV2jJfKDfaZ4dT04jt4Y8P30ze2t/Ib6vft3o/57w/rGWv6e9+LZpBfK8pI9B1P2nLVnreKzYk9RH/8iOG7qmTh+EafyrDw9z8rT86w8X4VnyTzGM9rkq/AsipIX9DoTo10MyIuB225wUTPejH475zg4+nbz3l6kjfxAEAOG3d3tzOfBat+IDkMUj2kB7ZqVuXHtM6zKY4Ttbb27s5XMWK+uRgrFkvPUkzgF7ORAymPXwadtc1lg5Hgao7HcAoIyrMh1EVDI+FBemuLKU+fFY6qyebZLB+3Hn2GQa0Sn5cfPQrNkHBEQDypZ/bHnWTSWW/XN1OIm7Dq5k+c5qQ5WdTSqHDLGbdhfVxvjWSTNaVTlFI2vqxxccWP9+iOq88DuJGCO6rqIjJQdz3P0i5sXXnk98xNVhEirbdSzdR7ayNDShfZGCjbk7jdWQ+/ySE9uAfss6uuzoNeLZv8qFvTaEAPSG0E/9vrBY2Bc76iXhyB+mtdwXxuOb8PnzVC4LqNQeZFwRAaD1L+v7ro6F8qpPGnkJoyOGRvAnR7SbB5Tb6zaOUN33OOsNH1YUcml37ic/ryoZIzlFx3JcN6CjsouMOup4vrwk8odp+mprmfl66nkPCuPqQ8rPYtRPW+42rSnksuTBYR9/nH6FtY8zP457Yn3kx5SJ6dorCsa16nPd1Ia1MfXcRb1Mno59Md+O459fJ/H78V1n86132L9frKDHukcUV/Ogt48eulBvR72Bc/meVTGgwFkGHCBczHjIL4HWUbCcCDgca0sR9fyu5amwuV33oO4+JKHxOMyZrji6ogqHRJ+GvdUeVDJqHTKHOerNH2+nirdLCo52kN9HWdxnxb1ZVa54+si12Md+rTj9KhPX+X2ZfdH1Muaxc9C0vVl9W1dzx/2jPTs/qNK29M8PcbpUYWVvFlpelnj+D5f6Vzpx7r0afvrZyHpSr42cETjMpAOMJKmL0s+i1pt+OR3W+Vjz10P8kW9/HE5J9GsPD2fN83Sqec3kRae+mtOBTiOxQU49dAzBGUADOMxCN5ZN6wH2At8pREP1BllBqfiMBJGtmvn0jkvHZyXIasyKz/uaXz9rNT/qMkoA1rclydN3x49C+tJWFGlMVzac6UZz62jTN9OjvL3XGlOCp9FVY86749oHDaWZ8g/h/1NAYyOs7jSHzEP+8JS8qHd5DoelleGuOPJfRrhF1ZW43j8fqQ+5JlyntyTnAaKco6ug+keh0zbTNgU8KY0DcemxnN6fEQV33NP/fX4HszKMyt/n2Z8Xh0c7YCqfqieVySt302lBeR2gvQtBivfSw5GZIz17Wle/IJeXWpPzEtM9SNY8GyeR5WmT1s/ZkcAXZ43Lu+bcZEH8DIiFV8rcrFwQ/dFlQ6JLwNFBrlA3nWl6z15YY7CS8bz0Dh/6VplVDk91XXlPYlnpellVhl1PpZb50Vi++tKV9yH1flJVGUV1fVYj/6YNJnaQOMj6vMXlU5xdwOwp7KkG7dHAXHPlb8tYpzej1nl1LHnXtaYqtziMZVMdFLa8Xl/XToUVfw4XVEfV+1SRE4fh6pewoB4/TaF1bW0jrx0wA7Iqy16edKPqde/r8dJVPJO4vOmWTr1/CbSSw/qCzob9T34nv3oMVBmIMqYAFo/BgahNqIRDpClr3NAbfiPx+C8vG6GwrnV6Zg812VMins66UfoutLOyl/HWTROW9TnVRd1Uk4dxzr0ck7jovLYi3zBa+yxo76UWXJQHz6OQ2NdUR82K36WnObwRluPjsV9OCA/4mg/RGaV5VjcX/ckvby41W1aV9TyeEa74fnJXDmqtH35oeCEG51Urkq0Be0RF9zf93F6dFJ46fAsVDL6sio/Fl5x1S6oPHO/oVoZL13F++36/Xl7wKJX7DvqYjOFtJPzPry/XtDrRwtQf0OoNyI9lyFhNAytmxN3LRzYMyp7AeIMi3PhrgE1o8LIVHzJTFCPsOIqBxc5l3cWSd/T+BrNCptF0p3GvUHtGTnOyoOLygifxLPy9WXMol7+rPyo1/E0Oq2siqv48RH18T2dphOqfONO5FhW306o8o3vScV9VTotzzy5dBqnmVXn4tNoVrpelvoi19pDugrz2+pXtztmmuXpYkFhFV7HXs+eKvyk+AW92rTUP2zPwwt6uWn843aO3TsGgQH4/PPP03AIA+S+oQ6wsTT2hbfJRRla8+28iJs3bx6dIx0C3jsDJC1ZtdiOfAAvTPrSC9OhOgDCi5TlGouTrnTHSDml1yxGVQ5GwtWLLn06VOmUqTxU6ftyKpwnbkMaX8Y6mHyII3WOa+8glzzeulf8Km+vS9UBI3Hqq81Qn6aowo7KCy69S3cy6I21eXl+SFppKn9RySj9ell1f8QVl14426OrXy+34qSjh7bnZTp3XFvTQYzncS+elZ3WjtIuL7d396v923mFrWYb9XWo97CnNM2zstLe7mhyj9/PCu/1xyW76l1xrsVVOlSyivr0Rc7lk87vy+9FueQJo5djlafN/YaMmrmu36n1LkWutSE59XsTVutjxm1UddX2Pckz5nk0K8/XyWelWTJ/l/yiaVaZs12lBb0xxGgAbD9whoIBcM4AAHeGxINSxqgMg3wAHVV8GZP+Wh5URlSYvBWOKk9xT3U9K36ctifl43lUdRqnH5f1LDQrPdk9V3nFVU5xGdziWTJR6XpSPUteX1alrbiTZM+iSl96uZ9ToJ2CY8+zwsfUQPh4nl7mLOrrXvlOoqpznfckX8X36Yp6uX054/LG12gs6yTyPMhfnd0Kw2S4b9oCFcDXvXzy6HFeC0fuBxklq+7RafdpQa8fLUD9DSfGwTaTvAYgzpgwCgyHnr6jH790AN81IyHdgwcPjhkd50dkR7rcYasZoDIqzgvUnY+NTM+z4ovqvA9D8vQ8j+hX3OcZl/esxBsvjxyHGU1GZPPYa549zydlVPqjfJP26uNOo7Hexdr5pDo2Cu0OT+eA8OTlCwEUNj5ZCtDA4fkux9HOg3YcrF0HXS/xpoP7cHz8Ok5Tz+ZZl87qXS1X+lpU17jpXuHlmRcX1er8vt6NQm6mbWWdRBU3TtOHF/dUetX5PHJ/yPCbw86FYb8TYX6bQDrbJeL9/oQD9AR5oB51tNtg7icfbNfB/rrCKhwvjP/rSYv7+oaTYbsaWu97/GU8eiBgaBCDgnjqgF5eaVGlI4sMLIwc5BqV4ao0Yy6aFYcrrjecdd6HfVWSt/T9qnLGOmLton2KhfXX83SWvqg/L5qVr9KdlB5X/fpFfbOol4XprE7FVY9xukrbX+Oidt7MT+mEUaWt6zH14X0ZRb28Stufo3EeVGEV3h9nhaNxXNG4vJOoz19t69xvw28LoLt2v/xW/fYAvN9sdQIwqjL7siu+T/dVaCzzq/J50yydvgq/irQA9TecGAYPbwE2KnA331cPdh0ZnfIaGBqegmssjTDGCDMiFU6mo3zYuTIdMZpldCp9b5iKx1Rhp6UZUy+7qHRSl2ehPn+dh2k+5rEneJp/D6r6ImXgKrOPO8o74TFJW+Hj+Lqu+vUknzL7e34SnaRPf1/GcePrMRfVedPHcRonrMru81gBr2VRL7O4mbTOrEX6WjV/PO3UWx9zpa1jnaOTwp+X/D7IUVdHv68Ca78Zbey3ZL2K8/qtXbt2LV9nA+7lyaPWlk93SKs9i+u5W9DrRwtQf8PJD9wwuyODwpAUIJfXUIaAURHmWAQYyrj3RqIAu9KWoZEOOVaeisNjqnQn8ZgqXLm9nidR6X6SvHnU56nzXl7Vq+qpXeq8r3dxn7+ov+7D0TjupPhx+FelXr8i130dKqyO4sblz9Klz4/G6es45lk0jq/7O77Pxb5tUM/0rHiMZoXj0r3XH1X8PKrfWBE9ikuG8+qASe/76e+9915Om1lA1w/PF1W+Xrfx8VmodHhePm+apdNX4VeRFqD+hhMQx4b2GAfGw8Ps2jkjUkagjE0BkvN6+EuO9Fi866JKS5Y4xCPpQW4WlfyeZ1HFlY7F82hs4MYynoV6jUq/0qeuT6M+bc/Kdyzqz4v69D2pV89FlfZZ6zeWU+x+1bHOceWp8F4/PKZxnJXqx71oes7wqs3zX2ijQLOo0lU9K/0xGcH1vOJqb9xTXY+PaFx+n79PdxLJf6RjpC959Knfo6NrnW1tahe5Dz744GhF/EnUx/XnpeOz6LegV48WoP6Gk0+t2likbSTThtv1+oE6I8LYIOF5fti8hv39qfFBe3sNxKWRX/oyQoxHGS7X1XGQzrW0xVNq5R4ZoMmQ69M0fYSP0nY8j/py+3yl71zymdJgX93yadi8tgIuqL4Z7n3ilBXXZLdPiE7i4oiOypwAT57LE/WrNMdp1D4z00zr17dtyff503kkX9ToqWOd5+dRU3bJat5h3Na8t314f6xFbb3udV51nxXXX59Es/KMuVFfzrS8afyUZoUVaQt0OEmi1tLX9WmkraRdiY6L+5GfAM7fTNvtsYbd0ZMnj/MNFb9NQ+/K9Rvbid9d/iZDVrsn0yOa6tPq1h8X9PpRPC1u7POzh+NF8ptOs9rkeXhMfvRpfOMeXrtxc1heXctvNDMUW9u7wzZAjnQ7vhkeBmdj42IaGZRAHfaCYb56/Waudt7Z3R9uvf3u8ODh42FldT2Aazn3/FZGeh1hiA7C8Gw92YyH7sKwvrqS73Evx3F5xQrqSH9wGDqE5x7qAj75lZFG3ve5l6crrYEfub7brSyfHs/Pjx/lDYN3EP/HeeOob8ft2+wHITN+BMFAGSAnKEdu3+rGzSQCrsYhPVmT4qXVqM1Kk285O5lAvq5hl/j8/vwkXXRrUk/cyElrK6wDc9xbjXNhEy7QSxZPROYjxR0NPaMtD/ejfnGFSxa1jt6tjzzqtre3E6BgyiU6bnQM/ROsQ6B2Z/wdl831RvtH/y3iI92y16fCi1xZy/unso6u16ODuLFxKXdvo/+KFfGh+2F0Bvd3o8ydPZ/dD0FNn0lzHentW+fqVOHFR/WYMMrrSXugVq8ubYTH4xI9UEJUKsJ98z04LiIN1q5TbsPyMrkvbToJl+wiz6/20V6ejsiccgvQUydhEz2Woyx8pNfkK4IHh22kC+nsZsdY48T/ly9fGlY31obNne1o+/3h8daj4d6D+7lNrF0b79y7O2xZBR9p6UAngE4P13SZdUyqNQfnxHWPnpdfdpql89fKnV04sg+Tshf0hhKgZkCW19oHNjwojE0BjIU4PAPhB8AgyGtMwnj3NvUApuJ56/LwLhC51REQ7lo+YOyakSySv46hQTsGp+GbABwqvXB98x1V+q9Kle8krrLGNI1XZwAY6cJUHqUMBAKSOhepa6iWsuIoX/wXAKhura5IMZk2AK1xBmdYUaZlEI/OW96z0LT8aV0rjArOCwRqlOGo2NS/9GnHqkcD9KZjk9vuZwPOrg6TY52/SJpdTpnBOk6pTzvO527vTW6S/9WxnoBKW+02i6TXDkC+tUv8tiIfkK9OhN8PWY6885XoRPLO5V2/1H3IRec4jtlpIXui6mnHOl/Q60VPP8ULeqOIwWAg0iAE9edpcOK80ozD0mOPI+MjjLFBXnUTXgAuvuKE74VHUrtd9SRuzBVeRA+s7NIJ9WmKehljOin8WajyOpY+AKysZJU7LiOveSfRmx7TkZzgqlvxMQov2qjCWPaUpp2gk9Mcp1npng5jKmaDHvZc9HmqHsLqHEmnc+eIxnnr+HT9hU+fwyOK9jQeMabDAMrGziMgRxGM8sTFiFPi5Bgw2ziijvJOvPs6PwoPqnvV1/2rUP2eHPt2IHdv4rn7nQg3t45qYatOdXWUsXPpqo2eV6cFvdq0APU3nBgMxoMBYEhwOFJJBdTihUvD8DAaws3vFWALl6byOPIuhPckPaNEZslCjrPOSydcYag3WM6LUaWr63Ha56VZckrXsW7F6oj7vJW28vV1xGPqZR+n2SBb1J+fRqVr6VPXPc0KQ1W3Pr6vU10j8Z6LArE+X/EsKr16yrDJ+Tzq5c/Sd3zsaVZYT57n0s2x6jwv35hm6YXIL3CvOOCer7Ottw8qFaBr1z7v74Lq3pzELzvN0rnnV5EWoP6GEyPAoNQ3mT3IZRiAcm8oylDXwy7ce+quyai0jsUVzuig6iQI52mMqf8xOTJqeFwuJqOownrqr/v48fE0qnwn5WkqTcOm8XSrYVUGW9tMR0OqPmMuIqfqNy7zKTo8Hi99K6v7eU/mMMfU0jZuOrS80/CRnAmFdo27/MVFfX3QrHTtvLXNsXIn84M9NXn07K8b8daPs7Bp+HRtRchcXskj7stFdYzI5CN9wuuv6YWe6FB53NMe5L8KlZziem5KVpXhd+SbC+++++7RO+qr5v/pJ+lByOmO83hBrx89/ZQu6I0iRoFx8JoMkC2DgoB6vQcrjMECyoyXOPmEMTTigTcjVMOCZBXoy+PcfDtQF4blqzIdi8uYzQK/okpXeVCfpg8fU4VXmnlcaYvGuhTNCkO9jKnMaZ2LxvmPp5+W23NRn64/n0eVtuSN847P+2tUYT0XuX+owsmve5o06mj0Mip9T+Prk2kk1wKieMbGzxmeR6el6eX4LXi2+zp/Fcq2iaN8paswvxtcsus3W166dMLHHYpnb6vnp77+s/hlp1k69/wq0gLU33ACvoyElbQF3uVhF8jXw81wMCwFytKJA/yOroG+fPKjHsDrvDoBrsuLd42rvJ6LykiVvDKeRX3ank4Kfxbq9eqpdCgdp/EMcd8paVzXSFrvY5Or/tXeJaPq5tiH9/HFRxRllscuXZ6aC36K3JfjzFOdXjeqsp4m4dO4YzoEjfPVPap6SC+sv3clo+Vt+kzr3fQal5NrGI50GXNR5ONd13y4evLKJ29QHPfEm8c+pqZDf6RPldPy0hWpE2Dt6zaPqp4lv69nhesIm7JC5DtXhudG51qacYcCfRU9FvT60PRXvKA3ksqIAFZGgoFgaJzzAhgUQC2dOIaC8eA5MC7VKUDipS1DI49418UA33ygjkCV0x/LyNWxZ0QmpkdvtCq+qM/T06yw06jk9Pmqzep4EvV6lq7kVD3VeVxv1NdxVvmo0pxE4/SnUckvmbPKG4f152M9ZsVVmGv1auGtzJ76cvo8s+jk4WP5pjowcwXYx2QH2E9fK3yaZuk2JmEVXvf5JH1nUd3/Inm9MVHktyUMl1futwfE6xq5xn3ZX0WPBb0+9NKDev1oTuKz0iyZLxPPo1l5eq4fdgFHGQHhDBDQdv7OO+8Mt27dymE94baiLIAG4uUdkMl4OAfYru/fv58gTZb8tq8sI8MoMVxI2eTJh5QrjCxpUa8fqjhHVHWoulV68a77esvnWLLqfByGernIsa7HXGnVyzWPj+ftnW3hre50adMRye0F+gyrcOm0cV/36lxV2dq9H3pFYx0qrfi93fDYgkumVw7r++Ot7GleTA86VMeNjnveIw92LkweHqpo53Xfq31b/HG5pRcWR7f+HvVxNX+ujVrbud+0n8Qnt3abXjfOdl+KDmNwdJHyzyYurTO5NqytrOXGLtIaQSEXe88+SwgdzLUDUpzz7PZNsC/C6kqbj49yB959cjxv8oS8djfaOhF18xvwu/GMVz3rnqFWr/Ybol+1AUb9PUbOhekIy1vnX375ZcY9evRo2H6yOWxvbg578YxciDLr62u+xrYRoF9fZDuJqx177mlWfM/zaFaenufRrDxfJ8+jWXm+Tn4R1J6mBb22NH5wGJsxMxQ1hI4KeBkSgILEVXoGGxcBcuAtTRrJSIN4Es6FlxEjkxFEZfyK0fj40lMAXxFD27O69vUrFlfnRXXeH/v43wWNn5Uxia80/fksPStsDO59PjTOW3F9mjEdyzPZrMYRRSmRt4H7lCJsAuLHKe5dd/+KSv6sevXU6ziu10k0lulavmqnvFanOGLPEPJbqefG8fbt2/nb7DuFVb54HYD6nS3ozaIFqL/hxBAAdEPiDAfDUoDNS8RIWBka6Wroj0EB6s4ZE8SYMCqAXHpllFGXZpahKkZ1LCpjhfq4PvxF0lifnqpeyLE8yqpPfdcbHYUlu87gr0zH5TQPFPc/54DRmUAW8NE4de3ZPX/aHNSq76N0R/kbz6O+DERn97y4r0sjZU31S9CdAG9L47xx1ln7xuOELxyodYBjgnikiHy4KNtjwkt921QZwaVHtWmve6Pj+o3j63x8HNO0nDba5LeCkd+HtkF78TuSRqe5wh1/85vf5MiY32XPZBW7XtCbR9MnfkGvJZXh7I0oYmzqh8+YMBrAGdAyGgxGzadLK10dpcWVvzc4BeRVDhKHhY2NTqXtuch5GcU+rk/zoumkMulVbYjrWp2wdnCs8J7664o/jXvq9em5wk6jXlad9+UUz6NZafuyx+f17GHPAaAqFt9zT+SPw/rrnFO3pexePFvBtIkWT6DvX+lq4J5ZMs1xOtkEjuuI6rrixlxxPfVxPVWdPT/1vBgSF6atULWR36Vj/ZY+/vjjo6mz4mpj58ojt4+fxS+aZpXZ88tOs3T+OvlF0ALUX3OqH3r92FH94MuYiBNmGJ7xYCweP36cBqUMkrSMDg9duvLUnYvn0TsKr/RVno5BzcmXl0+W+JKPezrpge/rMM5zHkSf1rZ0mXZWsPOnmfc01buv/yzuqeo+PqLpuZ90/7Mm4+nyeKW9x92X187J6Movb7Yj6cY6zLo+ieuZnB3WPOUjOYB6Un6lRUD7YC/AzhoAA0DA3FB8nnf6uzcJ7lFvHCHyKqLn6Qr5KEt7TK6P7STnrQL3cTJXP+ai/vwkUg/p+memSFvgIulcA3XrWPbi97mztZ3fUFBvtcqOTpwf+IaCjk5cn8QLej3p+K90Qa8llQE8Zgw7A9QbDwaj5uoQQ4PkK4++QFl+RkgH4MGDB5kOyU8eIJcvjc9kbp6M8jqUIX/pUvoUSdOHle6/S1LmuNzSCfBV22k3x7HOs+o1vp5HffrSpT/2+vXnPc3SYcwV3lPJH5fT06zwChvHkV8dHM9Qye25b9OexPXkOqcAJt46cMv7wHOPMOA+C8SmRq91Skpur1vpd1rbVFyfZkyzwvsyi6Try0aVxtFvpTrguMoUVh1t7PcprDoIle4kftEAMKvMnl92mqXz18kvghag/ppTbyQQA1GGoQynh8u5PduxNAwF8C1DIh05whylKaMD1G0ZW2BdXntfDpKvDDl5Ber4WR/0KhPNS/siqcpuuh/32JLCG8z59KN2ct7077nap87Hx1lUeWfxyUSvpluva69zOx5PV7qU7L6sCjuNEmRDxljOtNzj7VJp+zw9ja+j5QUO+4apA8x56N48mOaNZ3/i4R8D9klYT6WTZ7S4woxq9CMVR+GncFF/3lNfF+fSFRgjdai8flP1+8IAvHSUzu/23r17w507d9KLN9qm7Rf05tHTT/aCXivqAROVUSij6YfvlSe0+WQ7jYHPmk57/NO5PEYxP6FJFnsRDPzFK8ecvDxI+Npam19H4hkgpNz6/nrp1ut4zPoG+drZ10ZlmLtjDqk6TgAgj4JyCFp8Xfs/QChBr+m6stJGLdSv+KgeQektdmxo9Gi1tvPJvRCWxwnnebbdRM+i0nsOZYtN9Ohb7zD0yynnTkdUOh+7D0Hmounhdam8z5PwuiV1rPucpG4TSlAPLnCXrjjbo6MKlw7zwKv+uWgtklsMh1s7TOoSeXy2t+WrY8tT6fI4k9W1OmbuY3v1r20O1M6bDjioz5tUcWM+nbIuXpijYvyQLhwGgEc4sZ4hn7+N1sp7oY77O7vD6vKkDSLtpfh9rUfc3ubj4cmdL4cvf/2r4Td/+5PhVz/+m+HTv/v5cO+zT4bHd28PK9EQKTt368FRhoIm1EIW9DrR8v/1P/8//vP6IT8Px8/Q03luHFrM1OtZ+WWnWTr3bBXvaX/LywE0kY75TKMZxmJiGXLe8CAshh227t3Ry783fPrxpyF3aXh4/9GwvLQ87GzthpRhWF9bHy6uh/cO6JVLduT3nfW1iFuJcoDbzk7rGKytMpKHw97uzrC+IR9DeWHYWG/fZddpuHz5yrCS6Zoha9yGIbNuYeAO9rv3swNhxEvfnryDfCe5gFK16GQf7INoFwbeHDZto7YENE5hy61NSAqBjDfAS8n0iHQJ5pHo6DqOZOnPaFsf6d5P3dSh5c2YOHdW3wRPoApQy++xR5j28x7x6qSDlB79pJ6ALv6l7gcHtUtYC1PjI52Dha2sqBNdGi/5fG60kXhAtw8Y6R06SU8/adT/IIEk5PhkbkTmN8SzvaSKbKlbtCG5wjwzURcaRBHtPefo9JEx/YuyoAZ9VTfKXwGSJAgLL9pRe+ogHub3c1NksscT0kwe0ZTY4uIYupBJJ8cL+xeGXR1D90fnM4pQI/XLb6FP6r0cz6yj9pBvSd0j3V7oJs79r7bVQYhkcdLq0p49ZdPBfcXO2zU57m+2dXB+njjr3/Ive15TQmszR0pkvePcPRa6G/ff7+bJVvx+dneHPTIjqe/T02FlJe7n7t4Q2g7rUb8P3317ePv6teHjn/7tsPXll8NS5F2OvMOTzeHC5uZwELy7+WS4cmkj2kOb6INHJ17Z0RZ+YynfPewYjcNO43np59GsPD3Po1l5ep5Hs/L0/KJpVplfhWeR3+qCXnk6+TbykBgdD0AN1xVoCi/v2cYpwBYICM/h95XaOAYALQcghycex93t3QCCvWOr3utILgPiKMxcegOmFld6NE+o6VGMpkdWs6O09rNJHrKQMvs6OzZ23q7Vp468oDoKY6QZ5MQe12EAM31UCvBLR67wKGXYt0hrUnesrqYVsHBpcXYtQiZOD1U70zPy53yw84mcBpyRLso9Tu266d7IefGYlAtJsh3UE9jHUR2j9AAvgVPqZcijTZMjfV5rG3GRDGf6qEtf/vi29au5j8mf5K+wY3GRR0mpd4ZTuh11YrOLEMcWHxzXquLcPfF9f6w/Iw74Orp/vRe+FMCffQoAPgmvjXrynoc8HYB2H1Kj1Ed4xdPBeclGs+r0NLXnWe68I5P2iV9S6Dol96nkrAaYr9kYJ4D5wd17w8e/+mV45J+Gp35n2Hv0cFjZ2xk24vlbiY713qMH6cHf++KLYTPOkQ6g+xlP7LAX7dl0X9DrRmOrsaBXjIDMgaG6PPYMkPT2G6eXGzZnBbAz1Axn2Io07wd7w8WLbf/3AtqcSz80PO7H38Af0AOGnb3wJMIIud4LI1JAilF1FMQ9ZcxHhqTKGzMaX88icSVDOcoEqM7TgMWxZzQ+JjHUwX061J+3sprBL1I/rcgTlFSnaNeCrfR+I2oiVxosTfPCG9ClB6+NgEtwgYwSAGIBWHUGLojjMeZRHnkbJ/BJI+2EI+UR9+HFRVXvqm+1a7FrPKa6v+P8RXVfsq7ZVtOw7MiM8lQZtfq88kUp6WU20G5HfCE8WNPd2LlsmdV1NJBneO/Ajm9eDYtOU/xW4kmNDK2TWWU7n1XX0q958MfrVmn7PON8dT6m6gD06cdtmbLzmWltheq3ZR3L559/nt59dSArD/Y87EaH+osA9YcPH+Zz1jrTbfSheewpakGvGU2t04JeWaof57P+SOuH7wfOGPiRXwyv++pln19tQIhq9bq0aHevfQc9864YwjwcticGJQ3FxLCUkZNW58A1EpcGemK8UOnhWOXMOu/jeyo5iNyxlyy+T9Ofo1kyUeWr9L0Olad5eG3aoa0/4K1N9S4DWvUdl13XFZfXkyPArWNSgHXGd0dpLQqr9u/LyTQTKp16GqcZ56t69txTpe3LnVVP+fp0RcLqeenz4SrLsfJVmj5tnYe0TO+YebM/EOVG4+1FGXv7bTOk/QB2ZR5dm/IIkO/lTWXObjfkvhZASoPHz3DJLFl1RJWmjkV9noojFyVI13M9EaWTZx1LdraD9nZavDxG0Sym24nfMOCvN1KKen3Ok/o6z+JXnWbV6evkWbQA9VecAHk5hHXsGfjmsGs8AGmwvLsaxsCgonldc9Jml3NON+La60C87ubd7E1AfDe8nUdPnoSXvjeshVe/vLY6bO5spxEpKqOIlJcGqDNyFS+sgLDiHYtnUZ8O1UPdcxrs0A9nXSOsTzumLC99oalBnpbThlPruv1Unv65NGNeaY+z9BYE5mrsiQeeE78dpy9+Idoh74h8dAqSVqeB2gA8mtV8dHFUKOtU9axjX9dZx1nxX5V6OSkj9WtcYaYQanFdn2ecbqw37xtXnmiQxhOq57p4zzPKE8+/eH4nx/3wynnmGnCPty4sJbsfAX6RjxePeK07AZjbAXw6stkxjBtmRMD9xZ7XBPLJ76l/XqbfasfWZrRpmuR4Buwz71fRs3l8NH2+2rn7XSGu6/eV5XTt1euF9uk/0d1TtRa/LdNpODIdA/YsZyJvQa8fPW2lFvTKEKPGQKD+WOfo2A/YMG0ca6jW3NzaqoVvS8Pmk0fDgwf3hr3d5p3jHIIfGYHlleYFMCgMhfgyLuL3AlAdkThGqQwRkpZcxqY8jJ6kK0ZVdp2PqdL2ZRSdJKPnMo7jcNynH5Mw+dC4fHHO+/CKm3XEVU4a9eDMN7lf7lVdj49jgDyNK11xT0flB6Nx2pO4qM4rfFxmye31iatj6fvzuq58cTKBelWepIu/XHsRYJqy4pCrxiMv4AbMW7vts6Xb25uTUZwJaMfRs+kc2EnjtczilqdtmKSsomqjVn7wRD1UccWozzumStPnqeexiI66e/1IEJl+Z/SuNStVzmqkqc6yhXXWwpBRgI/EvSxU9T6JX3WaVaevk2fRAtRfA2rGLAxdx0eewmQusR6CpQByfsOF8MwP7US1Fz90nsrm1rD1ZHNYXwmwXQ1PI+KZ0eVlD87BsBKe+eWrV4aLly55Uofd/Z1ceYzKi0EMCGZk0vBNjCJDVWDeG6eiSt+f49Ibz6IKr7zKKflj6mX1XIYUTz3tim/XqHRqF9OOgLACopJX4bOo0heo5DvWcR0RkxSNUl6E5cI58cG5uC5YB018SyhNO445OwYTfipuUp7nJ4Fxwq4BVs5hT9h1cXveMms0asidMB/7gmdt4iXnHHY8f6RZnoVdA9z0ooPoUJIPpJ8wz3o3POmd8MKLt+OZ29nbGbb2AnADlLd2A4yDAffW7ubwZPvJ8Gjz0fDwycPh/qP7w/2H94bbd79MvnPvdl4/iHD88PGD4fHjhwngOqfFm8FPIsycNb597+5w98H9PAeMexMArfrX6MuxkZbk6XPTiKmdbW4zp+c2Otf17JAodYE5qtzikefH2hZrZnryXNhpbvPR4zzubu/kCF1qGbKqjAW9nrQA9dec0vDHj96iKkYjh9vZYEY+AB2QH4Zh3I/z5TDely9tDBfX1sMI7A4HAfoMAFpdXsmFdObwGLXs9TPmQdKU4VEeLsBAFd8bKGkYyDH1+frzk6j0Q2kMJ2VVeDOwjYv6sJO4T1eUxnyiU8VZOOcovF0fL9+x0iLpqo2qDaYdoQZ0qJXT2vFpbuGmUbxUNU3fqE9b96Lnk6h0RKflrSPq8xTNyjOuv6MwYN6nLa40zatu3rQjIHdu6of3/SDA+cGjAPGHD4d7Ab53794NEL8zfHnndn6i1LUNWRxtzmLnQ2zx2IPHj4bN7ebJk+1eVFkA3oYuvoYmrzw6AOLpRve6x0XCir8qlbxxfqNinidlVtmudb51kEuH7CAGeNPbp1h1QtSRzt5x1+mr57LkP4+eC3r56cL/97/5f578K38mOj27H+aLpPRQzpHO84fBW0hHYXLdU5vFm3gBkSC9870AkviB+/EnHxmy/fBcHg2//eyL4e9+8YvhN7/+OAzaVn5T2mtP737wfg6Vq+tqHBmOO+H9MDAX1y5n3PbmkyxvlZcfHpZXb3j5vMq33357uLjePu/67tvv5RfhLl26Mty6dXNYWePlNy+ewbEqv1HTv4YP20r8qacRAVn+mteS4ljg6HmTzvvT0gmT50KkK7AoOXg19KodyFCmjXiX8qI0hNGS8iunysi0vgwW8cKkF+7a2gTgIE3KiHsgTc/I2wjOlZ868KKj7lkmPaK8OKRs90u8tkJGS1ZWnwaCcRmOpZdjXeO98HzrHFf6YvVVB2WKLz17Gc4r3/jo99m3rREG9RDne+UWrUntehard4Es8HVd93qf9x7AvrmzmSNNcffzeQi3N9PIV3VSZl3rmAJLnvTK6vqwtmE6qS0M5dnSt56D9bWVzCfMwrPLFzeyLTBQVbPSDQmTbzt0Ei5f06G1QelTx70Dz/aFqMPu8HH8/n75m4+GR1vhWUc9duIZWlvdyLosRUN6R/1gezfOD4ZvvPf+8Hvf+sawET9um9CsRkdvLTqYl0JH6Z9E2YfxW1y/fmN4+9vfGD78/u8Nl25cG3ajzjv70Zm+MBnOjzY+jdyD02he/Dx60/O/CMrNZybnryS1n8b5Uf04z4Wi6LAHM4kPBEiAZPx0wzsPIxmeNzAH7Iwrg2vF7IFX1MIo8dr17h8Hb4cndBBgt75+cbgWHjrwWQmDVeCyGSDOgF3cuNTmIMOIMBKrYahXwxDapMbqYvkYw5UwUsD/yuUraVBXV9fiuBYyG5jL65iv2iVPwDR0zB9OnPRtHSnaMaIKZHDLG3EXjntREXOUv9Lg/egVVb6ebFrDcJfcen9fuik4RsIou22IowPBq7RQz8hHm9eVJj3wsOmGp90wx8wbxnlHJyvneSf5GPkDHa29uAdhmCd1U0fhUVK+mhghGTZphqTSFRf157NoL+59nw/37YnzvgSjPrynun4qLs5LXl5GOwKdDIubNy7LtXjPWAFxgXodn4R3vRle9ON4Bh8+jud18/HwKM634hkGrrzvrQB557x0HnfNk1fZZG/Fb0EDWiC3tdXibZZTz2LTp42ipO5xbTMleZ1HoqPnxrE9E60jpF2VM6XR8zs5z/UBoYO+3GaA+UND5harRrzNbGyio82Ar41s/KbXorN949r14a3r18JjX4qOTHRQQ4o9JPzuWscwOhh+X/9/9v5sS7IkSc/F1N1tNvMxxhwqqxqF6gYa3VwAiQsu8oaLfAsuXPD0eRE+Fcnrc3B/cNYh0GgCPVVlZmTG6LO7De7O//tli5mGpUV4RUZGxWTiIbH31q2jqJr8KjptdVpHe7tle18daHVe8nwFOjSk8fKvZE2fAq1B/S2p/qH+yUlJCyMsA1viVg/B/PhN9MqlmDZYNc28mhQOdl5XCqAnUG5LMXHaG3+c8gX4AJRbWDGytntSCoA6oAUYHwvw2SZzLiUKWLdbHQ9NonCwxBkaRiQdgTYWOHOFgDnKhvAJ6pxC1+kofTEKNBVpSjPFCqghY07F8jNKUAy4WYlWoADh5jpRfuf3IkJAmZbDKgxWEvcJWuhhokp/PlzGAA3YRl5g9pnjRo4BdVJAkQM8Vuh6p9i9VxhrlDUKuM/y2jAgbjdxzCcrLVmggPpkxqJF5kwVl+LDnTRZ7T0z6MlSVx6VkOSg1KT8mZ+/Uj2TPqzcRskRDwXTv3iWzCiD/Mc7/QMM5te4p03AjkXPwRGWq0+vw6+dw80sj+QdUKRMIVg9u3x0argPEJeLy86K9Kk6NmOB8rks8EuGxtXhoYMJ83whd0D8/FwsIOYecKZzNBbndTpBzldqkwN1HDs+aIZsRb1FZ4oOAp03OgPEZ2tbdUvnFRkh6y1Zuz6lT8+ANe3+TJ0E1pPwfsyIl64pHuqRUwb5vdBx5Zk4o5PJNWTmCMWOWW0QgB0rzyfM3avufaiOIuQ3SD0iu0054J/f67Z+R9uDfumpA81Y0AYyVbn43ZNPZMxISBd/B3sB6gJ5DuXRL8bl5iyA2yz1NX18tAb1t6QEjfdBjV4wsIdKCUpAt7N+3AC6NJCtdU557wiwsd5b9se7AAOUAcBvkOSHr7INR1IKox1brYAzH4tAoaFoRtsjXW/K6elp2d/b87D62dmpwYrOwHA4UPRh6XWw6gX6w8HQnQFAPax6QH0BrAtpSvkh2ya8daIorR9ABndW+C4DOmzYz3uXJ+6z8wAR15Y6JbjnM1HVIOVDZKr4uUdOgC4WmwL5mhYl91aqKHfJ6ELAgxvgznuAI4ZrY2GW53UvZUnqnh0IyO/0LOZvL+XOsa1hycccMmEuBGTjy7BKSYP4DfZOVwBpUGnko+ekKF+UBYrn8AvV12VOInzGwXUVqNd+Mk9C7Xn6c9azt6MB9E3+Uz4sVuMKp2wvBeyWk97xHotcpVXdKnr+V5wAqtNWln2ADW6NTCDqn3ZMG4TPGgue+iANwlJe2jfPLQFo5DXiQdbElcwwd/2Mn4wj5B/TRgt2NuZEh8kHEenFpToaWOocFSsnKkL5bUUnDZB2K2bKZrP0lfc+i1d76jzL7Uayy8WQrIUhOItb+6Ntg/pIoA7I+/hkRZKgrojl88Ml1+UnTO+ifGtQf0vih/o+aWNDSrn5sSdDWO707Fng5pPIpFw6+kF3NwWkUiSA92w89ZY2ftjM3QLs/ua0fvAsqmvLSsDS6fa6UhACPykBAIcxOxTitgAfiwjFeyClgbIElLBGAsR7VqpQV+9G8s/Z71jqxAuob0lppsKDFtKMcIwa1MowfwR0OFCaWKxJdTwhkYoa/wnq83iaD9awn5zUCZ/vraDlnOEgrD+DdAOkyOxyzPCurDdZzmmdMpoBUOBmgJd/zsXHLRlrFMtzIsBmn/SZQP3k9ERK/czxSj0b6C70bAsRC1WWnK1KxUVH4VIAMJO1iP+5da6iedpF+abTw72Vvd5xxV0ZNahu8JGQpsyrrknII2UG5XOCOj7rUZNkFmnpRjKJd65P+wWAJUt1AOkkIk/AFZA1YIsBVaxxhscnkmOAr0BfZUdeyAZMUlQkoXvVIx1UyoqbUrJ8kAse1KZVWvuLTtnMZ7/H/PhinhzGWoejk6r6U15VIo+M5Ly524elQfqUkTIHuMOEM3iSrgpNGElWnpFAMKNZPp9fEU3Vto7UQT49v3D+o1NCfpGdOqAKEsc1M401LCP9vrDUW9RXI9uO01KH3YA+LG39zgD1oTrdynxhzzz76ckXeV9b6p8erUH9LalWfO+F9EtOFZHEvX/kusaxJlwFrIA0c9kCsq7A3sPuDojCD+2I1ewhXSkUwEAuLuOWwjI3eSkQIgiALg8GPRQtQ/RW4gKwXr9rBY+iJA6U0kBWOqvnO+2uQX0gi53hd0CB+JdBJG8NQKYACQh//EGkk/RSXUi5QQYS4m/AHJ6TFJyP0UXpo0VFKHb8Ey7Si7xB+ANoKG+EkfW0uVihDRHW/jwkHHuIYcCV52QD1ERWJ6AlYBvren4RVjsdghhylyXYWPKXaVFivaoTASB5iJWyNXWUQEL8y3mCDEIqEx2UzOcmH4RpKP1lXXBNOYQsXia7KUjtZ5lZMAiRN6ffyJl7AJ3OCQAdIxAB6NxTVpdBfjIsHz3JYW+IIWus9XwPeGPVpswJT2eSOk3LnLUdvMtRACz/kFUzGtCkDZMfppWglAe/De4Jw3s9OG3yAHnKqWlr+FuwX5tqd+IHzGmvdM+PZamfnJ27c8LHXHItB8DNqEFXv1+G3fd398Q7ku+En2HZVPpK0R12iIWqPUbK5H93X5a6/APqDL8D6vpB2B/5Uk5eylPN75tW5anmj51WlelteQ3qb0kI8X0SQ3I3TRa4ZG4Mx+hcgFpXQH1TeocV8DdiqSbPp5/J6psJIOBYtMV9zBViIXU7fQ9pdnqd8vzZM5+yhWIFoM9OZMVcBWju7+1a0QF0gDVW5EiWgjSSlR6Wxc7OjpRYs2BuJIBvQB0F+FNFqLzqPxb/GCAYYNV1/l7l8XNgxEvEe7o0XFG2jl+KPeNPYuiT+VAWDWUenJZYxXCHBf8BAqHkUfY8hyIPT3GQCdMAgOo05nsBY1nXC8ucsAAyc8XByPdQljl7po9PjmWhncoKFcjIHfA+VTxY4Mytkxbzzlisl6z2tqxnkk/b6x+yXOQt8wdTpiwXz1B2XHj2uQZNmeFlqt/BhIMXz5LRkl9kztXUgHgCL50w7mkrzGVTXq4GdHUaAXUDOqMb8kdZ8M8qccK4w6J4sLypM8DPn5EFzAxoUfdMCwGIF6q3ido0HR/muGPap+ORItpgf9ArA3VQRwJAOpux3iM+p0s5jX9N2/BV7HSpF+WFeki52n/jF0bOISMktJBdTTxSBs/jq8PBqY0nJ7FYjpd0NomTxXF0wrvyxwr8vd3dsrezbVDHrUO6Kj+/a+RFOsyht1Te0f6uLfUbdTgAdRXCssIf5Xs5R2v62GkN6m9Jyz/SPzWhlOfE0LkkEpAn0jv6/109d6Ucbs4FLofH5eL4pEwvsIQm+uG3Gyu2GY5zDz4+SwnQbwuIpZI9P/742WPpA/X2pXBHAnXm15lT5POr9+/dtTIGuAhP3Hfv3jFAoTxYIOcPxigtFtEB+CjPMBrCAkJ5peJDrFxRogEUgG8oTViOdqe8SQkkzBnKp/1bcaHwGlBPP45Lio3DO1iMVANdgGIMfxPPVMDAsDcrrhnuj2FswIkhY4aJLwW+Ye0xXHt0JJAWA1RW/GIDWMVecS0rlRXKsUgMAI7FiLiFcqajENa1F6wp/6TtxVnKBwDJ9AeL6BjiRSzUI2VBtsRF2AQoysY1h4+t/PXeHwRSh4ROiaQq6eh/ydD3uvpdc5+LvBTcbroYYBUYH04vyXmXD+Ii36SfcU1ZqKa24uF3yW98OWlGKQDticokX8ofIxR0InHHqnYba9oUzPQRc8ycpAboYc3SyUlyJ0Cyot4MxLpmeHq7yIbCxJw5nQhGY7DC1amS1exfk2WreFlprrbr4XnJGCZPCeIpU2QQIglAhogDif2EJA+mC9gquqFyMPR+eHysPLJwUgpacVImptHohPP9Gs6R2N0eltFAnRCVH5DvbQnAea/8Zidji3akzjjz6QNZ9QZ1OsduKHTMwrqnDtf06dDW//g3/+G131O/nfDzal4V5y/J+u8988pi/2IcSvTVfGUMFvTcSLHoJ8qVcAxN+utq+oG3pDSvX7wop98+KkePfixnzw7LmRQWi7TaAmSY+Tu+s4wSRIENpTRQcB1AX++ePHtSTuUfme/fOfDwMO8vzi7KXT0DIihNhpFRxjs7u/bLZ1oPDu6Uvb19Kb5QhOwT7vX73gOMomQIGRBDwZgpj8rAfYKEAUf3qTTpCNBBICRKEfBghfNiyFLl13uGZMMfgK54VBavhJYL77DaAHAAGSvbC47oQMgzNt/Z6akBO9IX817+lREbPKfHR97Cx/Ao1vazZ0/dAVBgWV+yvHR/rcJsqOMwVRjPGQuYULtbAgcsSVZTn57Ftqv8AMe5LHjWL8xUH8zFs5VK+thneg96wzJgrUObT9/OPC9OGxBsKsfKt9JjAWJHSj3zToYAHncMUobKPx0XB+fO/uSuOjEQ6/kKwAcIeCf/pBVb0a5UHnV+ZupYKD5GFBjFAchjFT8dlWb4nHjwD4BL5ljhjAbROTw6eqYyR7n5YBDTQDdXsn4ZMZIVSr5YET+VDOgYeJGYQGw4YNFlX5bqWC2ATo9kTB6VTnzjnvIxyjJVp7Nb+sO+R5uoE+QyYOV4MyRPe6Xdz6aUVPGoDbHWoi3wnE6u1PmYlHN1gumMuZOmuojFa5wZ0BXzG1EulGwsrIyOJG78Bmj3fm+gp6rocFIP6sgpj7ynE41sWNMKsJ+Lmb6iPPwW2oqnrZue6mao3+SOOsU7w6HezywH5UCdzotyrU4LvzHKtak20GKoXh3urvxPFY9elmu1A0rq/Lmdv5pSz76Kb/PzrmlVmjXfRqvC1HwbrQpT8/ugj95S/9TpdQ3DB89gqevaAsTQxFJxPF/TGceTlOGmQH3j+KxcnQhsLgTacqbXDipdSpn09IMfyJIGmCdStlg2WA1TKVesHqkvW+TMX6IUe1KOBnRZViey+rHUCYuF4JPppDR4Rtmh6XJYEwsHZcNRs71mhKCDAkWRLv0YlosdwBTEe5Sm/Sk0AAXzDHEvD86H51GlyKTjDWZoyLSyiONMYIqijlEGAUtjBVt5i6dyQ/kqFaUlMBMQ2SqXXJkT91ysQOn45MiL3LDyAFqAmpPINlCigJ7kHGBD1lD4AZxYou5M6B0gxNa/jmTfkklG/un4xNoH6hXrFVZx0P7KD34g0oxRBqWv/DLKQnkY6Qh5RppxX8lYoBDzNA2o0zgE3NGZRI561hW/GJt0FKkLW9zIlMSVDzc9PTlX6gio0K4Hj3jIL2X3ULVAD3kwj+xFjsorciXPzL+HbFUfrPin7ap9eFiZdqc2xKpvty06cPrb392NRWNqUwMBN+cmAOLsvsD6PTg48AgROzNgFmty5R3t7/zsxPlnWJ5dHuz/HjIs31GbVocv5eYyqCyMjNA+qHeujJrM1KGhTMjU7YrfjPwif9yguIbcsx4sNwTGYlemUJQfOjyHx6fq1Om3yiv5o/zd9lYZqDPC4riRgHpnqPLqnk5Ot8OCVMlcbWzLEepR9Yel3pK8Rnd2S0cyuFZT4WMzV65rxU19KljkcE2fCq1B/QOnVAqryIoUxSva0gPf3d64QQujZAOEblCMspavTwUeAjDm01EeNwKKaymXc4FQexAKEOt3Ir8B6i1ZjBzOEelgYTJcbAtbStOrkfUeEGN+koU5aKhQ4pEnQAbLEkAHXLmyYI6tbZ5PV9mYD+T6U3YUFUWcy/5QSSolLwxE+IIBA5QnoIfCpROC8nW0yh+AEudih1UIkGAtJpjzzgvWDJQAec6hxloDrE4AlLJM5OdMVhIK3iuglUR2DNhV4P3Wjov09VYKGFBgXt0nxumPaY2u8gqAx0c51OFRfQD2lJPrNdatQAXgy/IDUiqmQYeS0zGAIS+ks9Ut8Jdf3HWxP9igy0l9gdxyQYbILUY8cEPzW5ZqD9yTjBcVAgaKzOVVPPQLSNbRk1exv4amvNIpinUbkoeuuPHMWoQZ1rkte/JPvdGhUfnVLgBvdkfQVjgpbajO5/b2jhdlJjhjtXur5FBuYhZwAuI727tlb2/XnRo6Sj4nQfExymGwVqNmeiN2fagjSydNdcS0AHWNBYv1/8XDB06P6SdWnUcnSmXmd6fC1lsebSH3m0OVdJ9tj+tC9iE3wiAX3Ui2qoEt5tS3ykzyPFLnm6F/6o/OINVFm+DzyEN+P/r9dbHC5YaV7qmrJr/UpL+0qLQ6gL7ktn1nv/RUhhuPsmyGMUBGOLM+irGmT4i2/of/x/99DeofKUkt+MfJD3Mrf6n6oQIr13Lk4y2bUlybUlTl7LLcCKjomW9KYZZWp0ylBDakgPicZM7D2aJUeBQ584X0+AFLDsUA5FCgbJdhIRfWFouQsHIAJYOE0uOaig5QRzkz5E7YtNhzCxGgDqX1whVKBZhEWZMS0GBUkvMYyZkinhj6NCCrbCjuzBdKm7OxWRNAtN5SJUAGsP1NavklDMCMf5Q9Q+qEYYicd05fQMcHRljgdXx84viOjo/97A6E/DCUTgcCIENJI3++hDdmOPdc1pjr7Kq0VAaGYlsqiODGQ8oAEh0DygZo2kJW/WA9ep5VMgRAKATlTSCJKx0alkeGbMNi5wnwjngAU+JyP1BpAwTybKs464FADq94IXcuxMqMy0dHhRYXFUAd0bFTWeXuUQ3aE7KUnNwp0bvYThYWLsBuq18hSYe2AncFRh7VEYdlzhQK9ax8Ks5kdTlI0uEh4qD8bYbP1bZ8fgJAPxx5HQiL4/KYWIBxe3tUOl2s/mgb3spJeyVtAaa/jaByEReyZpSKfDF8T6cCGfMO+ZjViXK7Jn4xMqKeeJftL9kjQMq+D7dRR4oHdmOcnnBWwbnkgh8Kd+0Fo/0ui+T0O+opL+qYUMcs8GO9BbXDvDvgzjQBEu3q97apDsD2nTsefp+RmPwyNnKNvkBe4qWf2ktEPj9k+tDz965pVfnXlvpHTGkt8KPEUofTUr8WCqBsWyh8AUMRiFzpx45SRBHdSPHMFLAFSPf6UkZSFLoyqotVi3IE1BiixFoC1AF5lK2iMMAxl30u5YMuz8YFcKDI2D7XE9ijuFCCDJFipaPcQnmjJLsGfQOkGHeuGQ80b7QNaqff9CeIc3545goTmD/CoqQlBulFFKRUHaAkUGHYG6DGMqOcDLOzwp1FZ1g8CixQYoohtloxnM7KbDoA5IQ1CExRHEsBM+x+fHzqnQTEBYiRtlnpkaUom/Krd1j4gJpPmXOdSGnrJXPbgC8A5hXNYs8hG0y6Pj8fYOmrnrBQcbtSPPKiOgogd2HFWIYha+QqaTRD6sAu1rm38ilv1G90gMifrrqPRYWCCbs1ljrPyNRypOMR5fEX41THlFMxu75hOk6szGaaAGvYCwx19dy7r0w5YFEqnNoqcVFVrmexpxfIn17oSV7wQJnoYIid1xwalx/SoaNisKfCkb8uit75jYahPMQC0Ogcbahzekqp1FbbBnGG8VlnQV1Qjo7n1sPKx9qfy9X52Grm5tVRlR/euY0pYcrDM+0ckCetWPhIui6KifolLuDVElTeWQGfoE6nhQ4fZ0awIG404HektqDfln9jugfUveWNelQ5L/VbV5Flqcdve/tg36B+pXgQ8pX8IhuvQ1CaTVbW9InQxn/8n/5fqt5X01yprukV9G7lk+C1mqTE9Borrn2lnz+K60YwLkU522J+7apsTS7KFqt4nx2V6fMTmaVSFFIGM/GFvI+lUEZ39mIuUcD74sVRefrsmRUWZ2wTJYr/97//Q3n05HEZyLKZSCH/qHvpR/uXmptbWIIKg5oPyRCYszKcrWz3790ru7u7AeTyt7MzcpoAFmWsOcv2EqlM2RbTDz4YriSvuPk9Cpz3whrywbTATCDCNAEWd56YhwVsK3rCELWsKCl5ygVIpIVFuB+fPHE8MMR7LFkUNffEyTG5nKoHtRjuVvy4k4YeFJdAV3mEqCs+TuOhT5UAJc52JSzDriyxsPCaA1CUBsBvEDF4BVBBuMGszLdfW+xRZmGR3xEe2mqsVtwW8g3qdHpNh0AykNJHFrlTAIDCf4Yh/VzFjrz4xOqUNmIwp37CivcZ9u7cMNKxYTkwEkJZXRdMeejeZ+K7z7XoBJEWcVCGTB/3GnoijVhYJh/N+2gX5Jtywy6v2iYnqdHm6JjgE/d2GyDeFAAeycKNMJaxGhUfOFp0zoifMqtOZ7Gd0WWlMyIiDJz5jDDsqFi0EcerOAiLn3Rzm0aOSl8Xge2m2uBN+f7Hx+UP3z9SJ/JScmMq4MqdvIOd7XKXc9wZJaCdqG3v7I7cxql99qhfXU68loNvyY84G17+v/jtb8rOw4flSj2VK7WFK4mSrW3k2QdTNW3q51DK/lX0tu/flt42/vcd/ufQGtTfmt6tfPjhvZpeBnWG4G2b16AupduWcth8dlymR8flZiLrR5bIjXr6APq5Qgz298u+AJa5SD6A8eOPPyrdTX/ekhXiXVkI3333Xfnh6RODOh/SePTjD+rpt8qzwyOJIIZNAXGZQgY08s1w+5UUPJ2FO3fulH2lk0Pwu4qH9Fj0A6ViXNBPQX2ZcGE/b4KSQUBuKKkbaS0UMyBPG2bol3wxf44/W+e81zs6LViQDFtClEXq1mD0/OjQ/rFqyV/mkzilvhVnHEIyE2ilskZ5s00LBd9XXBDuWy1ZXFsoe6w8gaz0emcLsFFnQIAD8Bp8m0VyiIO6hV7VDvBXy86AozCZV/JIPc1BTu75LixzAU8zPCyPdveeaflhNTvPlBXl76vScMdBcqeuAXWudhOQxPn0YsmZe8AZuftDQqowwNj1QI9QSXqyB3CfU6THmftZFncEVBfuKF1G58wdBcUx5FAVQBlrVWX06EaWVXmn42ZwlbvLrPLaHycbCtR7PdVZ06lwekLX2D0R5T06PJl3wjZVL9lBIA5kxII+4k3GDYprtLOUuwFfaaU/p0n71XuDutyn+g3/8ORp+edvvyun7FdXObHjB/rN3FHn+I6Aelu/R6YOAPXhTiwS7KmON1VHV/rNnup3zoFGndGgdOUfUN99EKB+3erMQZ18kPAa1F9N7zv8z6H18PsHTqkkVpMUj17zo8dKt6WOUtSvlOF3VipvSqtuSVltTaSYpszV6k9Wyma3Vzbo7XMgTLMSnaF1wCy3gaGQGHJmjjFOkxt7CJ33DL+z5ef50+fSC2ztiXlE5oVpyPnM3CpKC0UYVmhY6l7oIz8sPqKMyVBcl34MKzQPLszrE78VVENeMCeFDxhwRjrxMQzvNBrLLobBF1YwCpd1AiyCw52vfLGFj6Fw0kkLFcUPYwnxzPww4Rme5QrgsHedoVr24jMn3O5slZ7eI7vd3W13bjisZ297x6u3OQ+fRVAx3K56JI+kp3wQp/NrgAtLti4r+Xd+VFcGDftBmSjP1LvywTwvh/7g9yVWenSDsM49BEzccueTuwA8cWX6Hs8VeWpCFKvwJQ/SFKhbLgI/Lz7jXoAe+UZGbBcL0Ocd0zsMf9NwHYc6D+QduSNPZMhUCID8+PETr1VgJIQOFPkcqJN4sH9Q9hn92Tso25LhrmTKgSzuKOp9vX6DUQysdJLECo8Pv8x8RO+WfifM83t4vml2HiKnvMq/F6UxitKL+mPqg5EaykHbZvFeyihkTyTxzp1GEbJ2nTUdU/zYvwFVHRrqi1qXP7LBZ4+Pj07mnUzaEiM5O14bIABXW/KaFJWJ3Shed6DOoo98Vd5ZQU88mx25ye/OwR3vcGEkhtXv3tkgD7SzrNc1fTp0K6hbEb6G1/R6WiWzmm+j1/u5BdT1J31eNqUoN1jJLoXGgrYtKTuhULnG6mAOEaUggEbZMkyNYkNpoRBRjKzeRkn6C20CPZTq0fEROk+0UTgYhLPfA/ikLNUR8DGV6jikcrt3567fsxUJv3zqkjgBMhQe5SRNKJ4jD5BloDKlzFImJM9aAM9vy41wGVdLIEbngUVvBjCBOhSrrgWAAhCI73BzMt7RiawbKVHPuUfBFPeWy8tpZqm0yRPhva9a5Zb+tnJFQbNPeDw+d/pYUaw4ZzU2AH5XipUphwQbr2yXAsZK1Z3CUE4lajBR2ihsyYo5f8+ZArzyYACVTFHensPVPWBJWO95Jl2AWQ683xQgGFAovvyoFCFLy0pyQX6y2N0u6AAobGQE/2G1e8Gd04425TUZuvfOgStZ6o1cWCQZ6wXEshgtZ9W5rWpW7Ru4G5AHwMWcuud931cMXQvw1fHk4BcO8AHM2YGxLwBn22SvOygP7j8sQ3WGumqvd+49KN3+SKB8rTaqOKgn5ZM6zx0Hh4dH0WHt0Bll9OCm7Ci+wWjbWzQfPfpW6bxQB+7CUwbzNuT6jt+Adw5IHPy8vI6F8oqRMW1a5q5Fhvw9567w/u14Lp6OmuLUe0tVwaP+os4BbG4YQfChMHrPIAYdD876V0486vH1V195/Qmr4H1WwaCvYNdle2fPbZ24HL/Ceh2E/DB33tbvG4u9tz0SwLcV/WaTd6ZXGMVZ/KZW8W20KkzNt/m57f1tfButCvMmfFsct9GqMDW/C1pb6u+Y3rbiXh8eUMfWkiKRxuEP7Q2g++hMvZcdVzYE5hsXskY8kYZVxkK5TrlB8bD61wt9mA8H9GIrFoSCR/nihmL06VlSFiiaZ8+x0OMYTqwqhtjJK+AD+AHWKDYUOM+7O7tWlgAac+zkjW1JsfgogDjJIETZGsUJccl73H0VA05QhNEzTDElj8wHgIPF7mFyKUiIspE/Rh2Y0+SeTgBMOgYd5KB7OgRhFTV+VAasI8qCpcliKDpF3V677Aos7t29Ux48uF/u3r1ry5sRCRQ/oBYyEngqPorDPR0JZE7+4oMt5+VMIHN6eqK8cyoaAJngzahCWLOMlji8ykkZDawCOK64wba8ldByx8fzy4oLax0//rAOHQfdk7GUdV4hy5t3SJk0BXoAHkZ+pBcWqmXXADcUIJ/uMZTOFdkTq2LSu5ge4dwAyk/nkrI/ePDAIDcSkANgjMxwpkJf7e3R48fl0Y9Pyw9Pn5ZnT5+XF0eH5fnzF+WHxz+U7x89Kt//8Kg8VTtlR8KhOqTP1VE4kxV8ozL2erLmBXgPHtxTvXZ8iNKhOhEnx6fukERHSm2zkQXtxSvwkYdlIOLazI9YLg1He462mwzRgYuOXISB3FGLG7NCea0AMuC3RVumU7C/vytA3yg720N3FDq6h/qDodtndDzkJqAGtImTQ484gGawu136+q1tqJx6rXf4dKUpb45mTZ8QrUH9HVP+oH8uvT68frxWHgLva36oshz0A7+RornSb9aKhR+ulOmmlOqmrCG5gmiy1BmC75SuQKilexQbCgXlijXDARoMr6OErJyVj7EUNQoLcDo8PnTeLmWtJajzDisCKy4UG1aGOhP6Y1gUJcl2IsCc1bqs5I3VzKEsU9kR1mVrnnmnf/P7JL9VeefWBo9yBNSwWAw0ygv5z5XeXsUsRefOgPySfgC6OiFd5rMBNcJisXNwTuxNTguMozgZAib/HrKWLOg4cFwpZWc6AbD3sL2UOB/ewOLGKrJssUZlzdJBOj89L4fPBUQvDsvTZ899PTlhFX2AOqvpD5+HxXokwOLEuguBHpYo+9kZCeHEM8qIgEgjwZ1CWI4pG1lzXsGOrOlQKO/U8ZbqfYP5fSx8W/nqgJB3hUG2tAmvNG+AAClb7jdxx8p9OpYAifdVq8yAtbfw6Yo7UxqANBY5WyBpMz60xZ0TzrrXsyzyCwEuVjr5b3XikKJub6D66vlEQlZzXwj44ScC8v/63/57+fbR4/L94yflyZOn5cmzp5KjAP7Zk/JU75+zYEztj5GWtmTFUam9gSx7FeBM6fAFOIaqAdOe0mmpo0tb4Tjg07OTcnp84rZFfvxbEpACl3RCaDzgMLKI9kmbR+bJ0XlKd8QJ0SY9R9/EAxgjY5iOhBqVF3+ySI4RMNJm5Ttb71gF/4DtaXQ8JXd+T72+8q0w1BFfWIx41fyVHgdQqXGX/s6oDPT729A9PynyS02q5ub5WtOnQ+t96h8xsRcdUOeHyg+aH7NUSOHEKBbDoDS8V51h9yn3/JjlT8pA2rJs9XtlU8qMuTxbaIoof+MAWCilZqGSrS0sV1mOukfxsfWH4VKGPlkkh8IiHP4NqGKsS+IByBl6TgYcDX4Cw0hHio30dYWtnPQ8J5Up3BcUT1FuvSZIk6bUlTowXJknz/w4PAoWr/gTc5AO4ByqMAgQxyL3VjxGE6QMKZfzI/b2Le6lfFH6DLPit9/vqqMy8jYjOgv4Z8+xrS5Z4T7+FcDgiN6jk3J0cuQ8+vhRRjR0zyEkKOgoB/FLYVM3yjTb8I4PjwX8xwZJnx6nTgLkeVKR8yjCordMw9lAjpwpf3RS9B4wEGAA4h6BoS50n3LmaqYDQFiidr4kX+UNb+Qh59FJG/c4Ipb7K4FqTOkwHD4ZY6WHpY4bnRO3q8Z6Z96dcgCwTPEwRH6jdn3v4UPD6PMXR+roXJT//g//XP7zf/mv5exyWk4U77ni8BkDdCZo79Qf+8kHfZbAqdOqelSn4Otf/bo8+PpXkkGrvDg5KycXZ+WHH35wB4vvjPuQG4Ek8hkLVI/VkaLN0zFw4V39jEZchSwQAGXWhVtkhZyyPdOzzPt4psksfhsQgAykux3jR/4BdUaW6CyTNmBP55JW+uDu3dLl96t8eCqHOX6FwVp357aJm7YNsDMqMTCo77h+kSdtyb8C8hDZeiVlPj9W+tjz/3Nobal/xOT5PcBO94A12iVOjIoftByKfsZlA2tSWhHrkibO3N2GQIhzobek8Hx4C95RDFIyXBlG9VznjDlk5j/DagAUmAtlTpyU+UobipY5dOapATNAdKHIYtEclrxZSgjLdm4ho6zmSjAow9XKL1A73y3Iw+xcpQitpAwmWKsL5YYFiWUIoMJ87pMwKEOscStAMf5xI190OHL+m/yTLkoTJez36tBgMe3IggLMWdXu4VXJGkXM/DpD6WwvAswDzGSRAmICM2QHkLLQisN8WI095ICU0Y6HVDuqn54s1JZAnvlkD/cz9M/0hsrHnD7n93P6W4A/Sh21L7JAMNMkGxDHqANYo9CRdSyc8ylxih8rHgvdnTuVzy3KcdEBCAufFuJWoiYQQ/ySlx5YZAaoMxLCH64AOqMSgKxHciR7hpIZkjfIqz0F6MfUEYcjEB87AgAp5s47apebm+0y2t11R4ePnPz49Hn5kZXhf/i2vNBzf2e7nClujjz2NwS40gFhYaDkxGiJWqJXgl8KnHtqf/e//LLsYPX3hmVnd1/F3PCIyPePfrR1T/k40IUjaTnp7ejwEIkqL8onJaS94EnljDYq4Oa90jGwblIX/plQMrenTbXdeI72qUBiyt6sx9AfnQpAnd8voM6IBR0hrh6ZIR6Fu3tw4BEhhuQZ9UJOrjfSVLRY8LQu2vMMPaB3Q8kJUGd6RTlxxpC7f1tk4jU0//2t6aOhWz/ochuv6fW0SmY130arwiT7B2kW4NyEhXUj5c2wmz8igjKRAtqSEjaoo9z1kqVZG7JQOwKPlqz1+KGjeBRGf1gifJjFYCTwAHRRPFyZewe8zy9izg9lxEdLGCIkHMoP8MfagVFkgCLg6A+5oCwVT8xDM1QdoA6lAnHZSFHPcJQ33OPdgqyXYLmn/3SHyBPvDExNWPIHCAH2DAGjaHlHfhPAMz4P32LpS4bIBz+UNYCd0Q2AnK+JcQ7+cTk+PpJ1Lmv6+MQLC0kr54rZz86QMEDPfDiW2I+PH8vtuWXoY2aVvzh8RvUjhc1qa9dJY8VyAA2HnZA/d7JUzqaoUb5GPLjxnqtlwjtIV+RNOWyVA+bIRgof91hAF50s+xM7PCBMcF09rE7aPBvi9I738odcsd4pszsxakPcuy2pDJQjwkeefMyqwpCH6EiNSpfOJms+nJ9WeSIwBwJpp99++105VsdsuL1dsJ+ZPuKerwmy1sEdm2YKgM+64kaeTs/HEmyrPBCo79+7XzqyyAnX66gToc4beeC8daY4pv4oEaf8ban98xU2QB2ZUN4g2oIfdE1ZmdURSPkFZ/uNkMjI8lRpHE75JR5+RyqsAZqOAyv9GcWgjbCbgk4kzY0V/syt0zGOkS62TCp+xcnvIGqpaeNy8PoBgXpfcmLVfvzW+cdokOqwydfraFGWN+f3Tavy9Cb8MdLaUn/H9LYN43XhPfSu7jk+GH5XM/SPFncPvenKsaNtWUJtQJ33us6kANjSxspYFkqhTEATW71SZihdn9MtxYCOAIwBFAO1NAvvme9j2xcWIIAFQOM/LXUPCYpZOGewVBoAEv5Qepyl7WH4peF3KMocyi/BA42F+7I8NlTQ6IzoXn9WtkRDmUQevlT8TBUwRN4WILLgDS+sXHZYrDvlEX/NMXAAAP/0SURBVL2KcvenPj1ELJZS9Up5ATfv/F7uHB96fnFWngqULy7YbkUHKD7wkivAkeEfBEKP5ef7H34oP/z4Y3n0/Q/iR+WR7jkP4LtH3xnYnzx57oVaWPjxOViORm176xZWmYQhWQgMlReGt/VgyxR5BMDQaUFhIyM6YQTR/3LnwjNE+7D1LYDDUveRwSq7AQlu7g36uhLOICyGsAapExhQQO4MKTPsPWssdkYi/J30SSxOtMV5yb7yqd8TlfOhNoU8KWe3i4XeDwu9GR1QwWyRM5d+cOdeuZRMf//9d2WsjsHO7p7Af1j+7He/LXe/eFAO9vY87RF1qaDKf1ttlbL3R0NbrG2B4IMvvy47snZZXoKNjehYgMeZ8nRIJ+p8XKrT4LPgL88F7LSqBEyVF/k2sqK9pLxI01sHm2fXC36QkeskmOcFsEebjZEiIlN4dRix2H0AjuqaHQbkx9v01AFmHQqH5eQWSvzTQTKoc/XvX3GKmbnnypw6OwZ8yBLpyC2m6/jRU4Nr+pQoNN+aPlKS8gjdYAUTQN6AICpL7+iRX0vj3Gzqx481LWUezwwlq/qlPLyX3aor5iSldsqGwNZDwFKII3r6ALDCwjnXDNijODsdzr/Gyg1lhpKfSSHNZrGwDrd4DgYkUH5Yu6nsoLy+EakcsONpQC6vpE0aUII0MsHC2eH77lJ2HKyT+eCTn3xxDWU+kbU2E2/RKVISihL1K0U79p7pZ8+elR8ePRZwMZyOwm8JsDbLyell+f77x+Vv/+6/lf/lf/3fyt//4z+Vf/jH35fvH/1Qnh8J/AVoVxutMpVSvZSVuqV6QcFjzT6Xlf/j8xfl8YvD8kyW+4ny+w/qBBzJymxJmQM+A+bsZV3u6/6rBw897UE5AVkWhBlslV+Xh1EbQFRNgsNcJkovABmEAmBUz/I3J2THs+RJnIAAbQyrl335BqPmXfqlrdyo4em1/SIlE3O3orrOkxPQIB99OhqobEPPgRP/pfzzoaGzCelulj//y39T7n/1ZTlW5xFrn+F0/P35v/5zn5rGtA7tknRiqoMdF7GWA7lSv7RR5MOzRODOJe14e7Cjtq8yKr2W6uLOnbvliy++cpyZd+9pp3OiDpfDq9OCHAFRhtZZAa8Wp/TUTtShwjrPa/4+8+oOWHOFQxYhK+RJhyF+G/pdiVmvwQhbT3XBNkmm0igAw+wzdTyicmO0yPXT1D2/AeJ5iVwnoR8WemJRF2v6NCha02dM/gG8FfPjfTWHkns1rwpT86owyQbtG9nfjQINC50fq8BC7zalbK+met7slKks1VNV91jKr81+6d6w3EhB3khJbUpxMYzMSWCTm6nAv5T2sF+6u/Inv2eytOTTyMZ8KlbN7v6ewImtWJflm199VfiEJQruzsGeFBrKfCLwZEg+5lxbXQHZ9bScj2X96J5FOyhfK3pQEQVJmcRWUGIUo09gUyfEShL9AyA1nOBwRRi9zyvN2qAkRnl7mJ/V7QwxK2/YKFiJuBMHeSS/KMqOEHyk/A117UsOLclj41oW58lh+fHRH8of/vmfyrPnT9xx4et2ve39Mi6S7fSmPDk8LY+eHpYfnh2VH568KKcXlFdlaXcl00Fp9XfLzr0v5b9dersPytVmrGfYksCQCWB2gSWnDsev//Kvys7XvypX/UH54fS8PHp+qHrgdLK28qeOVqurnsqsjPS+rXsAivKwxgFLVtkpF5IrayYUSLJv1kaIDcD0AJEEMgSU5AcQYDiezgCmJ1f2gCNThsFZYAZoEHSjpTxLpvwGECruBn9Z09mBYhFlnCAnt0sBEHWsOgEEGUJmLQLWNQe7ALrEiQxOLy4N6Ddqs7/+3Z+XLvPBnW45VScLpr5+/PH78v23vy9////7u/Lf//bvyj/8/d+Xf/6nfyzjs9MykLw3lG9awt07+95m2Fd42g8n/3E2AWDdBfgk7w0BOiNZ3I9Pz8r44kz5awvYt5Wvnhftbavz0Fe9QHQcAuAvVCbarlqefj/sP+fKTgimZmhjXUaiJBu+wc+OAEAYMKcTze83AFry5Lelv8mVfhOKg/7UkKmp6bhs95QXOdxVB7sn+akmylRl4LdyrbxsSOYbUalkLzr3/BbM+g2pswKz0j7qS/Uu4czmwP5qqnXdu6A6/lX8odOqPNd8G60KU/PPoUCDNX2kFIqBoTR+yNbT1hBhIVC57hiIr6WQr6S0sdJR0DQYfuScFw1g+pAagFB+vAq6YebhhgJ4z4czr6fwDAMDtA/u3jOYAN4DARzgjWLBasLSQHGSTgLsMnseV2WAEqDflBbAHiDP0abch0Ua1ssyIZu4CsQFJuwv5wtYfK0LJcyiJFvmxCWl+cP335V//Ie/L8+ePPVpXvfu3Sn7d+7IutwtJ+NZ+VGW9T98+6g8PT4rw/275e7DL0pbYMsirYH87N65Vx58+VV58NXX5ctvfl3+zb/79+Xel197e5XXGvT6ZW9vr+kobZZn7KeWou7vCpAePCiju3fKpizaS5WH+WQOTWFEhWHrfl+KvgF0ZArZWhNsANL0f7D+WpwiKP8M81IvHPaCZnc9VAok5TYV+NCB23JnqDkWVUKxP1AKv4ACiakWkXOwgISo9d+r5E++Yv482hVxUqZzAT9Hv260emXn4K5k9k3ZU/kvhVc3GyqrwJn6Zb0IefgngTiH+xzs75aH9++Vr7/4snz54KGBnO8K+BOtg6EXGcJ8qW1HcWyP6Aipo6MO7Q0dkPOzcnF64o7AtuqNsCNGpvit8Fuat+HmN5Isd2RpwGZthsJ7uN0dzmakTH4M4PLPFFQ+z6npkL9MikP+9M+LW9tmdbQBaK6Kh7zwm3VMkjHXCKM7ySbvkXXmlXbv+lC9UW3WF2v65GhVi1rTJ0T+kTfEfa2U/M5zsagZcSuObmW40kOWtpIFTFJwPQECCqYjJbEhBYaV86XAC8WV89ZYZ8RpoJKyNhDoueZMO5VNTQkMb0pxqMeCY4tVMAoylCTKmbjjOfzpWvllWJVhWCwxhthZ2Pbtox9kFT7xOdxYphx6omDluSzn33/7fXl2eChrfa/85nf/qvz1/+Hfl7/+t/+23P/669KXdXlw/0HZv3u3/NVf/3X5v/zf/q/l3/7v/52PNH3wxcNy5+5B+Vf/+s8NIm1pWElKFnjfCpv90T5YRpba/YcPyt0H98vugYBdVreBXXI+VR1wT8cLQGcb2HDAd78FYqov3JAxxJW850IpVlfPh+oBhErk1JEPMmnaB22AtkBdpluyw+paE27ZMUhe9kd+mN+mQ8KWvQnbIifyqzbInnRWqbNC/Z4Aemf3jkeYO+r43Lv/0O/5INFgtFvG05lPA2TvPgDtz+eqY4AVzXA5Q+WkS76ZbrmjTtNQnU9ae0fp0kmdqTMxkayvdO2ore/uRCdhtM3nWSm38iT0zN8FbZvOH0f/4gbV5eOaaaa88p5yw+lnlfzyHZxhfG06BOmeTBw11e8t56bufC4DnSHRcpg1fVq0SQW/DX/stKpMHxO/CeUPniuUcUjtznvtvDPEK+r4Hrv8CLQvBHAXJ8eefweEulL2+2zn6nUNggyjQ6loeE6FnvnMdCHcvA2tofRX+4eW3ZeZody0pgKwoeaKRSI/XPMZf6wdMODcBJjz5TYWw7HIjbIAqAnqrFRX7OVA1vIdWdwA4vc/PC5/+O7b8vT5i3IlK/bhr34j6/vflb/4q78ud7/6lWTZKuezaWnJOjw+Oy3/7Z/+ofwv/+k/lf/0v/2n8rf/9T+X77//ffnbv/3P5e/+7m9tFSoTHk4F0PletudOGxH0hgOfb753917ZuXNQtpjrbW+VCxWJOXf2uGMtYgXSkcLi58AbwB0AMhgzImKl3gANdaS4ParR1BMMAR4GA1mpAAKEzMxNnrIewyJd1FXGU3PdLubxNOF5f3R8Xs751v+1yq5Oyd6duwLWfW9rY7ifvessmuMgpPsPvlCH6EuvjGcL4MMvv3L8V1MAXXKYsFjxolypY0YJkSOdzpOjQ6+T2JHVzlA8HVVFXK5Z1Cgwp2PHcPmg3/FiNPaBM2Iz6PGZW3ZoAOZivmMOA+zqNDHKk7s4kFUCaHIC8ipeplqOKSNvh2u4lhuUdZG/Azj9wBku85Rp1un8ElSnv4rfN63K05vwx0g/bV1r+qQoGycKNBtpKgeePVQtvTsH4Yb5TveVLJ/Z+WU5efaiPP3uh/JCFuv07MJ73714TNE9vHffgAJjDQEGmFZ8KYrPgnLvBUXy686CmHvcU+En/ZwfkZVYAruuLGyD524CeIbRA9hVNgM6Q6ZTf9HKedF79pfbjfn1qzhwhNPGWEjnBYGyks8uxuWHx5xUdlha7Z6H0/93//bfly//7F+U9nC7TGX9XW91SmswkpUti16y4HvWp5Lh4cmh42Zagq+wMZ98Xx2Foa7+Tjqr8wVcDBczbJwLE6mbDaYIBO5s3+rqXVt+NpQvPshzoTxdnseWMTombaXPYjrWPQzxr07CpkDQM8zKD8PpjAAwKoM0Ethd5wBk0w7cFujsVM95D6D4JLSsL8Adc1rP2dZqNsjQsRCnpUpH5PJiUo6OTsq5rqgiRht2RztehOmyyxLniGI6OoThQzh/+a//Sh2Xg8Litb6A350PhaVDBIgzd87KcGSKLOnCXciavx5P1dnZKfdkrTPKRAf12Y8/lNnlmcLelJHqga+f0bZZIAnox9y4QJ1pJ1nr8YlWgJKRjyhPAnyCZwJ5ktvna3gV4Z6gnPGl35Sv60wy5x63ZKgOn1ynVftb06dHm1Ts2/DHTqvK9DHxH0P5I4bqcFeyuJljZX7WCltKlEVrfE5zxvzm2XkZH5+Uw8ePy4snj8vJ06fl4vCwbF3d+FOPfLuZc9xRaCifAw7GkIJDKaNsUCYQ6fE+mWfyhJ+kzCPXVfldxVJV8suQu8IIrIMyzsYqb96nO8+UdYp1N5vISjwt7E8+Pz1uhnLZPx4rqAGeDovclM7RyVl5qs7NifwCjsyHD4Y7Zf/+Pc/1ttr9siG/DCvvHdwtd9TZ8VCxZIBMtmU5c3DI/u62QWNn2C0P7t11OljVe/t3FDY+08ocOW6xfkFK+5pyRJ2x3avdV9rMGcsiZ26cDggnoDG6cHJy4mFnAIa6IS7iZfjdFpuASOgU1ro6ITEH3gCx5RKL2ogDOSADAN+T8wKR+SprZAqYE448Nm71PTyvK6VH3ZMH2gt06e1/M6eLdT0+v/AQOp1FBZbVPXaHkPnwqfLC9a/+zb8pv/vtvzTQ0mm8VseM7WfX6jAxssRZ+550oJOhTslEce6qPf7L3/5Z+dUXD9XGp+XF4x/Lmaz32fgsDmZiikny6bGAk06f4pJUbK17CL5N3hdAydqCLE+Wiavfuc0tyv8qCpnE9EhNKS86ycSXceOGTFwHKhedUMtuSf51HA4jqt3r6y9BdVqr+H3Tqjy9CX+M9NnvU/9YK26ZGp1fkRpl839Yx4AgC29k0QDCViiNDyk1VtxyGEtYrAJ3hjMvLsqFQB0gvwAsLs/9fns0LAMWbsma4QCQ5/6a1qVBHXli2XJeOWCGUuIKSOGOZZNHxuKXT0hmHaRi4hmnl+oG83AFcVAHlrZLUis2KWU96C6Y07jw53345BtAEZDEfGwetMMJeix6kgwI50xwfI+uKFjlfShLcnt7t/ARHDYWjG9aZSJg5ZAYyop82cfOorpTyYxyziTLi/MzAc5W2ZOlzV5oaeJy/Oyph4C7WOuyrCczpcq0xt175Xd/8a9izza1ZktYACXgBvhk6NsixVo+l5w5W55T5xiX4PQ2ui+d/tCHuAjFvZcZgGClfRwTKkCSm7/8xsp75N2AEu+SLFMYOUh+yAb5QVyxog3IYvbmc7pcdJgmMRyu93SeWDTGNjri58M3HAjDaXrESUeS9hnTH+xCiNEAwnIsLrIiW4fPnwvQpuoMcdY5KwMUp+KmFatroo6AOqgKg0xYdU4ngS1hzNl/88035c9/+zsfAXv44kU5PT51nlqq4h5lv5qUTmOJq0BKj6H7rZhLl3xw9+4APXNSnU+rQ6YqQ3yQKAE9wb6ea4/pKBgZ6OL7JM6M4LdLG2N/ObsPfGyx2hQyoc4ZZRipQ8Nvx+VTXhSb00YSEHU0T5t6lhvxEj8nyvUGQ7tf6TkWPKr7IhnQMV7Tp0WLX/CaPkkKgFxwKJ+X3ZJs1XqOWSzFjBWEVQnwdORvS2gxOdOzlAwAhUJA0fCxFsALqxCFDHijuLD2QtEsLLS06jMfqyiV3qveL2hhpSxbLBnHMtV+AaBc8MR+bzoflINOx+4u3+i+44NL9u8clHsPHpQvvvyq/PrXvy6/+c1vysOHX8rPfljIh8e29rEwWWH91cMvysP7sYf8Uhb+QEC2K/eO5MVpZUdPnnhr0kBgzqlfDKNzLsA127wEWg8e3it37shyl4IGZ1DhLKSD2XbFOgfA0J9+leamDgjHlTLlIjHu3dGQpc6hOwCpJGR3rrY4GzEBrMg759QdTowb9Zz+kJ/XQhigXs1Jy/VMnOQTRt49ldtH36ojeSrr+ejZ43Ly4lk5fv60vPjx+/L3f/f/LX/4h78rT777Q3n2w3fl7PBZuSuQ+st/+dvyxYO7ngainTLScnz4opwcH7ku6KhxUM+vv/5V4bO3dEKePXlsf7ujXtlRh2d8dly6HZUXEFS7R9bDfscdh+GI9pzz6XzFkM5RyMRtuGnLlK1myltz0irZ1HJZpoyPT63m78Wdc8IQB22gavsZ73Ia+T7pdWmu6dOgt7bUs/H9XL6NVoX5JflTIXrlL5PKp/+vrwQC+o1jqWPsMsAYZ0ejKGLLk09QE3AzlIrVJq0v4Aa8WRl87m1dYwEF1i6KmLhZrLS9u1dkR8gCjJXvzHkyBIwCwuqCuE9FDtgDmNyncowvWIX1UddH3i4U1EJRQaGsZFUBTE0cDi93gqZSTUWY75MBKtJk3hSLJz6FqnfkV/ni62CMLvAtb06jw4LlXPIR89S68hzTFwJAFnQJYMfn5wLFUnbVyekJ0AGpJ48eWf5skWIIfkOWKMCM9c5Jcd1hr8wU5vgshvW//OZX5S/+9V8K8Pu21JD5tfx6/7Rkew2QC9B78svCLxZ2QXwk5uRcHQvVC1/k6qkTsal8+7hVlVVJFp+3rrx4CL/DoTu0Blm5ygeWJ+WmTVj08uejX2kgIp9Yxo3axkz5Yk+2xO7hYBZ0kQDD4Ix+eCREHFMY06hD4pU/LEX2szNSsK38DwSaA5WBcnTUwaKRsp5jNuPb9jO/w0JneHxr46qcnxyVS4Hx5s2s3N3fK/t7e+U33/y6fPOrX5Wvv/qy/Orrr8vv/sVvy1/8qz8vv/rq63Lv3l2lf13OTk/UWW2+uqd6pq1jyW9xlXHLNkYlpDJeqSwMwatjqyvt1Ee/elQDgG1WkisOiCmBbGv4pU29imhfScjEjFT1jx2Ghl7i4regtsX7i+NTrxUgVp/ZQM9DdZIxcXgR/kk74leb1MW1prg4UY5RJXYPUAb0RIxDqa0rrnqx6ipy3X3A5N/sa/htaVWcNd9Gq8LUfButCnMbf/DD72RyTbcTP9aXSRXs//Xb1v81qHv/rf5Qdmxt8rC7lGQqMyzza1mU7OEFRFgwx3AmP3CGHLcYQpUy25CCnGHlqI5Qali5OZ+LNZiNDBDnXVrzdAwSxBOQnWNdSSPdiXNuZWDRNv4WJDeHX7ST9MGzudFJtXKyZWOAE0vRe0/xBgo7VguTP4aJAR4fugJtoFBR6ACPFK8t2la5e/c+eFYml2deh8Bqaixphmx3ZOV7+Fj5nAjwryVDoKNN2ZC//l6cnZRzyWxDMnvwxRflt//yd+WLhw8NmAy1Hz55KiA7lVWp+BUHwH7JVMjpebkUiB8dHbvQg+1RuXtPFv79+2Vnl+kBht4BCFnnKqfrmc6axIDsDeLKI3njZEHKFnuZWVqIbKLYyIpOiXOLo2WnAnOVT9ZguB0JeAFwp9G0KcJyfC7hSJcre9+jbZC2ANWypL6iLsFEf5RFedlSwoAwlrycPO0gHPbQOJ2AfpvO4VZ8gEXARSeFaQm3MTosKpfbhdKl08YBRH1GCOjsyJkObGuDugccmzbnvMR6DJ4pI/Hwgiuyc0eSK/K1v3D3O/xW5DbWcE3pRkeL+qOVw3F8L8CtB8mK4XdGaDqKt8u2Ur2Ltq1gTks16DzLjfzQPskrgtSV4XdGcTg4h+2PTkf+acNEchuor+njozWofyL0KlCXVvKQKqCOZgXOAXVpFGF4KnqG3cVYJ7NLgbisdAEUQ/A3AnTmKlHGVnRSFhsCPT5nKXNPViagHhYL6XnRFiBFDvAvRcNHXLDSsT7xZ0sdpSPifSgp59YU4SJsgjo6yNeX/In509XxNO4Q5UThGsArhWqQf+mZD84wlNrxgjLmsflIBm7+qpXiiGFXDndhIJz0BP56ZjsfXzvjSNktxdNTh4CpC0Y16CAx7A54CO08p85Hcphv5soQ8YkAvSO5tBTP3bt3y69//Zty//4Dzw+fHp2Ij9QRwDKf+myATaxedQzodG3KimVVf0/h+yOOvN31B0q6/aE6XQItW+mcCx4dN85j555OigGdzplkTJclZK36sGzFyEf/XpaVSm5kDnnSXmg3zH3jxqiC59Cx0pU/fwpVbhMWdTU147zoGXeipUPRU2dCEctqVF7Il4CHj5WwyhwwN4gpHU5Mgxm5CDAG9BnO57RAVqerXCpDfNs+ABZiJwRxAPJ86z7BXkXWO0YZEqSVjuLTq8A7eYCdT34/yme2A5+dzzN5V/NEdhwERMeQHwOdPOTo9hIii6sYdzjd6HCRTs6pK+LIC/HoN3ehdkKnKsqsjClgAHEz3SQ3nlwms1o+nSDljXUSnCS4BvXPi9bfU//ICT0ASQcsEXAX/wN3YakzN4ulLkWgHzuLnBjilHYQS0mz0EmAztAw85SsHsb69AIp/fatyAAqFnDBAg7mgvlwB9YRyh7QZZGcQRZFJEUIoKeVDgPqKF388x6/qYSTKBfhDUR+WKV8VCa9ApTwk2n63u8ifJLfNfcQ4IzyY9iZrWDecsWKcMWDHUr+UJLOX3NNy4z5cr7WxgptLMidnWHZ2xkpfj6LKhkKjAE3TjwbDvplV6C7u7cbiwQlOz6zuru3V+4+eFC+/PKL8s3X35SD3QMr2XNZ4VNZ6ci/LxkDZJwPoIrQ/cwgxZnpfLZ1R3HywRNWtwOfU/kl71j+gBDnpAOiDHlTHpeXd5K31Lo7HbBKhkDUkAJokixTPdJ2IKxyOoJuE2LkzL9wnzXD7vF9eNLlAy41sVjMYKToDKwqC7jihXqAuMrRFvNJXkZL5MXs0QEAbf5MX0nx64a4iNN1rQ5A3Q6QFeXNMrtt0IkgHhUsPtkqv0JO6la1rivheS9PItc/cbizRzzq8JFf2oT8ZBuGkE3+DtJtnjcR7kn4s6xJV4wPx2vw1oPCTM/j/IKu4kLWtAXCRS3jH/BuRgqct3g2uOs6UX5eBeoOz39vQeTlU6aPsXzrr7R95JQ64lWgbhBSu6xXvweo38iyEnCjFAXs19dYgAJzWVsA+vUs5m59lKb8AoAtLMDeQCwQEahs9TplICA7l2UKWDN0DWAD6ig6nrkmoPMugT1BncM7UtlCVlj+IS39mCrtUytGbj2UK+ZKuWGDjRgQISoDE38Om1dApZlHBsz1DEsFR+ryQ5z4JUb8kVfm0P31Lrn3um1b7Cx6Q4cjU5R5R7IhCbJEuXcA8LsH5e6dO+Xew3vliy+/LF9/87Xnlb968EU52N73QsQbydxDrZIb19nlZbmaXEbdYJ0LugGSdm/Li99YuXAtf7FqWpajQQqrO5Q2328H+HwkrMqIRelvqXOv2FhoRh4pZ7QhyhpXiM6LqakXW+hY/e4sTN3ZwSugbmDXO+8sEMBDrNdY1CmyFZMfAilNVpIDaHEGfnREGIIOqz1GG7jyyV9WzbPFkHfUm1p1zA+rcknbI064AuQGcwGkZAHrUfWiNJQW29M8Py2L3qe0Ur+UwUWOfPrHYpnoHeGdN+JhDluSk/w8XeN30X4B7gR1dwTkDvHMu3THb8qETk9a6kiFRuTOANmgAzSZeU69h0zoRMiZK2l7moKRA8srOMHcvwXF+zpLnfK+Laiv6cMj6fxQTu+Lb6NVYda84Dch/L+kVK6kaKSEOZGLYzL9uVWxV8FLKV8J6PEXFo1ABkCW1cmQMWebY7F7KN3KREAmxQuA52p4nnnPFT+Z51R4Vl6voFR6SRkWTlq+J77k9Fvf125wfCENWaBQDQeKCEtJCpwPYDR5JEykceMFVXyMxHEoFIusum3mbBWD5AVw+Ktj28NGXsgpRgE2ZXl22donq52FbG0B1MM7D8puV36Y27+c+MMifQFWS1fOJMfqp07Q0T7BrC9Z9hVXS3lmPlh5RDkDnrbKBSo+UEbKfILl3ICrOyOqgyyTSmV3CMVuWas9JPjYvZEXZGtTbcWHzFTEVkCYaRdb8A3Xlinx5XPmA3d/AEaoqq5BmamAU+UL5vx7ui9TlYPpgjxBrtvh06xDAfzA9xxWQzujjSVn5zHvaXvscIi1EiyAjK+z8SEZwrp+BYJpKSNLGCKP5HfeDliuBmjKPZ+pQ97jlu5+p3so391G6Sdl5TqgQyoiPqbQTHLL+uGaadVp4J7xvI7+mHzdRpn2q/hjp1VlqvlDpFdr1TV9ErSqIcJJrDTOM7O5cnSqtDdaXICPJRaKCaXIqWooV1bTevW0WFhk5ch7FAyKhENPWDnOcwIJlMqG9FMZpVtyUp3POr8/JeJBcQbnXz5LHZqtkDHLxNzbzelLmaPF8W/LJ65mLFrlMxmyohTYMGTNnC8doensUl2CmWSwUfoDgEPhZBVtdTb9kRaGyPmE7aZA5UaW9JXCyn41qI0kw62JLLbzsYBdnQMxQ66cR87WQT652fG2KvFAnSSBervHZ3SVb3UkSIcyAeAT1ReH0ZBFRiiYv+bgGjopOYqC5e01FirP6wDHUpI/6oQyJ1BnHREei5GtdT60qHkPz9TBgLnPdkE6pBeLEOPjM6z4Ppc/zrDP0/iE4D6JD1CfqAxwrEkHdOkI0GFRnsiD/AKq2Xn0ug2xwZw2qs5Ufaxrgj2dI+qPEaoEdKxa8mh56D6ZPJNXwafL7fJL3nxEKdqZ/IksD7V14id9ys073OGaMsxym4fSLd1rudcdpuTaf+2W92v6/Ojl1ramj46wsuAYYm8cX0GptJIhz6sLmAB3L4wTOBCftx4R3yZHinaFYOyl7pUbAdNGW8q3WYyE4uBAFj7lyjMKBUsd5ZqgMU9rhaJJN8IlZZhlZVhTxrlMDONC8/eNsoYyXojU4jmsHQ4ZQSl7iJN0sYgEIPipFTN59ZCpwKAtoO0NGHaPd4RPEGP4fCQZnJ4cCYhkgQvM4Ug5huSRk2JTnDNGzUtPYIP1P7049xw6Z+szvMucPfnBUsbyZtEb3zcH8Dg7/VQdAjkJDwVYPazZnodYp5M4KIb8kC8DOuVUWnCTbVMCQ1LKagEQcVWokAmjGVsAptITsLZbAFnfbryTD/vjq3Yh1+hEsJ0ytlTi46aMVVasfNLBf4yQAIh0BCMOE50v9QL4lOt0KplF0Zq8qXOjFP0NcobrVTg6JKSBnFkVD+fJcBBy9DkKygOL6QhPWi4b93T8btR+Dd3RCUSoG+qRse6BzxoTU8qM/AaoxwhVlIG2o06XKYW94kpns7mPeog8uq/ZdMA8veLrokPm3xsdcEZPxOy6oJ1sSk78hpOoNdoD1yZq0236Yk0fJ733OfX8Ib2K1/RqCjCX4hDzJxf/6Scd78XeQ6wf+oYUH/oM9mr2iQBclh1b19iPzlYsLHRA3XvMibPVl77pyLrsl43usLSG26UtC3xLYMZiJq4oG2kXz6ViRXj1spSaIMAZYEEVW5wAleFwoGsoeZ6hBMG6rkOxLToAbguN3sNtDgBK1xYVYcUsOsqFR7hjdbPy2+sKbHkjGxFJ4aZII/sodd4oPfknilwQN/+oBlahygVgYgUStxUkylxlynlWr5RWXlH8rIgHkEl1U7JRCM+T8ylNn34nec8YGQG/mNxWOIbvuwJ3wBwZMBrAcbHkJ7eDeYjd4MZCsKHkPVInarv0fM4737BnOB75XclS7YW8BXTMMdPZIG46M5YxnTjnGZCOMngdge5pR5cXcSIcRaUDGPInnDoVk6n8tgSQVw3Q8o71fbESHibf+qfyRjhkwWdPvYWMIlOxlIv2SLsDoIlEcbI7w2slaL/OjavNYXlmDp01DcjbWM1qdr0hSp5DxqRpOHPeWcjH9jt+PJ7Pl4zCH6vr5Y/fk/5YK9BmpMa/LT1fy1WvN+k8yU3SUhqSKb8BdSb4rK3bhADaxy7TlJQm37fPUR+3F4Xj/UQdLj4321FHmU7iDfXNCAXl15Uthmy3PH1x4oVyfB2R9QAq2kKmkkMM/0dnFHaeEYiIg43Yp97fGZW+OpB0xCVVC9FbF+kIyG/q2lUMrXJPdpley/rvrfj1cfCr/WmaNeu/17Ej+Pm0SiY130arwrwJr6Ko/TV9tFT3yFdRWhIGKCkGA5TYwInmkQL23DqKhWvDvHLHn3lnWemt/qh0+FCJLEG2S1lRqVEBGFgzKAs4wCHSIQ2sJyxROgoJ0lCCc9KrGugyvSpM7R7KM9zceVBe831aOOQPKznKC0hK2QtYZuqE2PoRET/hXmLFrRC+hkLTf5VVCetOileyEAMowKOyYGBluxVf/mJhHR916Q1k4Q45Ea5XerAs/1YXGSoOhWGhInPWWJUc5jJV1vi2+JYs41anV7qDocIA7D3nAescWVO+sFJZaBZ1Ti6tBjfYGgYAKn9LMoTr+5AX1rNkproO2aX1CanMQFxjYdtSB8AknBguFqgqSqev8sBY0Mihp46hD57BilZerpTv8Rn77y+81oPODIBOW/Eohd7jhwNuqCczW/x8TyeV9GT160qHJkB87HDJ+JuHbcKz197rBVRe6o4y+rPDKi+g22FnBJ2dG0lPcZInFpzih7LS/l33S1cscMtLHR/KjzsUZ/lLvlj7+HcdpCoOoAr5SSaqJ9rbguRPnRco60j/qT71BuYFnSDdk8/0w8gb1vqaPn3KlrSmj5T02w9weQX5Ry9CcaBYQrmI+MFL4V5z3jhWEUrNShHlFkpHd2ohUtmyBjhHnFW0rECOxVmKBWtLCpk4k6y8rfhJS0AmpY1iQqGiZMmHlbTYeZkrtZ8SeajfpYJK91Xh0g0/mUb9DOGH+5mU+iIOyryQV5Yj0zFQi7Fwg8MdPwBwgrCHt20VM+TNkOziHmZunDldrsy95qgFV+JCpuRtqrphj/fFWEAn0BnLEqajxb5kVoSzjY0VzVjiniNWuuSd+iNfjJbk9jk+fgIA4Q6F5UtSdMKiDpJSTjD35K3mrNs6TMoqy1DLnPxAfi9w5AoDlqzFiHlw3bNbwBbsZbm4OJOFy+JAOhUhV3elZJnPrgXOzUE3APR4wpG4cSzuvONTgfirmLqHPZ0hzo4a1jbfnedrdsgw5uZlDTPtpIzQOvC3pY4Suw+y7CmTmlMOtRuEe4ZLMghzbfwhO/JHJyXrYxXVdVUTz3C+S17Tp0+f/T71/KG9it73D+G1+WteoWSS658+r6Ui5r14hg23EswFFlg9bF/zZ1al2BSDAxmwBR4bsr42pIiZpx0IQACSDQHUTMrV3UGZXWwvIpDUhxRIDHVjSYTiZMNVrJBmGBUlzlAhZCtIStPe9V+tzELmAZwoPrtbqYeS4jmVYmyPCso4TE08qfS8dqB5DgsSS+7Gc74ZLpVtcChqwnDNuU3dvPTMtiKS9DCxXzdX/nT1NjjJzPEJoIwK0uAMfXoLlncaRP4Yrmbfe4ATR/dKhsqv64J0WBRGR0Dc7Q68UNFbmJwvxSlmSJnFYX11wgay/Bly5+AS7+WXDBna5kqegxbliceQRZxWVnxwkEGLrCus/vM1Rjc4KpaRmJBtUTeQURn2qXOSHPfI21uviECkXDo9bxFr6pa1CZzyhh+G6PHFtkHe+yhbuXN+gD+nS9dKUS3yrxhpj9xl3sRpqZNe5C3fvwyA3JMfmDbJlj93YHRP57XjLWPUHUPrCq90eUfnlnxfS0y4zdudKNKJNJAR985L45btDfY7/Ev+dKKxqCk3H3RhxIKTBDuSBcPvPitA5SJBV5eS5EwFpkzYneI8qz1QWSzGJL6JwvS2h6WnDh7lk+dIW3Ik7TrfP4cWklxNWeYPlm7J3gef/xXU/JLX9LESCiU54a1+TsUBiAG0HmoUexixabD1D5v7ULoM8UqZyBrhgyB8wAIrBiBnBTcfH+F+hmKXfwAaZWglpbjTjfhQJrzDDf9YU/iz8qp+NHlPmDpPr6Nlf3VY8kGZA1gCQFIOmT5Mx4Tha+Yn4+S46HgQTnCijMXPxPlTRyDZYCw/gFcck8r+7LheyQ0ryyYYwCI2yGFtVv6Ig62D5CnBnPlylLsyEkPeHQFIX1a5O1bbvmc74QYyFejdCOzY3sY3vvuDbhkOZcULcLAD2YLH99ttldMilD5ZgpkTZs1AyizllsQzdQbXftLf/D1FVDkY6eEqSXtvNUe2ujOpZy+Uw79kucGwc1PXyISmNFRHhS/Y8ZnUvtoNnZ3LS76gd+lOJ+NGWO3enuYtaqq3ZuEbdbjII/UUAOr6s1twlIXOwmKqgCmMl1nudCQAcjGnsyFj5s6ZKvFoVZ+Dl1rNXHmkm0S6NSfVfpLITyyKW6hhZIU7bYYv3FGGjCvamtitKToATkEgTvz+Cl+TztxvwynvpEj2p3la08dPMqwWjf5z5NtoVZg/Jf8xBHjbvpF3/1grcjxc+VE3FiFAYoUjYPKiG1s/ADY9fSkrFFUDeAAzoMyztKgsFt7HtiMsARYCQQmQEHGjmGwZiGwBiXF3x0J5SGWTCsv5qSjLn+/yGU6qwyzHkc9WaAqT+QvFHnljzlkFm8eLe8af4ZeZ+NLSB5QZLo6h3/h8K0DEV9K45nPMiV+4M4OipmMD4BNHDB+HdT4WeLE1DYWtjFjObCEEwFnL0JF1vqU8t9iFsNnWr1dyVaerw7atPmcEdDyUzXnpFIMhbMAQ685HrRJtIyJWfNvybcqe5YZSFjBUlz0Zwh81zpWtkIt3AnZ1JGK4/jWdgiZO8oiByQgDowt0TAiHtX2J3CwztlsytcAphDGdwRSGj/ZtOpRwtjWY+s77fF8z4ZgCoR3M1x804RIo8+o2Q1oeKVH+BOq0f8tXtCyf5LrdEQ9uUf85WhT+Usb48XGw+m2yyJRnxSw/CkNYdVjm/uWP3y1gzm8206jzk2lk/H9qIj9vw++bVuXpTfh90KKLuKaPkkK9vkw1sOcPmQbGj94sJ4AdkEctp6JPAtg9rMvQOkpDzcRx0rPHOhGjYNLiTcUEpRKrGzRpktMEdN7hH/BLZVMrnPxBEG6VOzwPgxVdcVrWLEJipJJFSn5WAVCAWOJplWc+bcPqPSLJPevesuXFXy8rZdh5EcBAoZzD6gawAfm8BuDnnC+gHu9sqTecMqEspMORtQYPWYNtAXSHRXB9htrZUsiIiQAbK5PhatWPrVYOVJF13hsFoC8scwGDtylGRw4rnamR3MKl0r9cpuYezrZCvhIcZg0YZZ3UYaF055qcckvi2XJ3dyC28bFDgF0XVFhXYMkRuCwkzJXtXqnfAJunLHS/oUD+vrk7DbrX1VMNDYgnkDOP324xAvMyuGdHwO6NdQ7TecXavVEboC0wNO7V7Fj/yueW5M1CRoYXeIay/aec4HyGsvzIA7eUDbT8jFdPlajcdGpSdBnW9eD80G5F/B6RcV6X06IDDzfxQ8v1tqZPi9R01vQpUCqYvCbljxllykdUEqAAdn70HjqlGRAQYGyaRP7w8QNjkRMXcMCwH8plPIlV4nMFoqvTkaIkbK1I8A+gcc13WKeOs/KX6eb9MtVudbjlOCDcuOdKulwzf1wpq0cmpMDTP0QY5FRbbjVbfsQjloQcruaU2TJbIQsYYcAczvxgKbLmgEN7hqPtMhD32ULY7DsH0D39QYdLV05ZA4yoNoahsXIBKgO64mRYmmclHCu7BYjkLep7QZT1VUw8q8pBPBnWV1v8yJaHeJdySD88Z5zJPHuxoGRqS1+MG/lmxCF4EOUCRBVHLByLUYFMI/MDLaeR9bVch7DPWW/ykVc4KVeL04Gl7kgLwi8d3AD8l8vLtb4nXLY9GMr0yEO65fvMg+tJ1np2vHg3L7O7NWLyxzvlxeczJFeU8cJr+jxoffb7R07zn2r+lpsrF5i9q7kFp8scoq5XzadUGf5kfzBndbN/F4WAtRNf+IJlHXqxHEASW8MAFKyW45OT8vTpk9JRnCzQwUL0YijFiYJHYXEs54n8AVRnp2cefh4KqFBoKBnAjBLwbEVJnhuFp8tLStJqzHEvFG8oqnhORY2bw4kzLji+Hx/3dRwstIvV/jzhznvlhaLgpP+cThOn92o3Ch5lzV7hGA6WxYe1pHCIwV9A0zPzuzzbXTd5H5ZlADHWJPucWdXu6Q3kLPD2/mNb5swjdwXuAmnlzR0sZa0tK3fEYri2yq+IXSTyKAvP5wOIOaOePCS4UFCXX3KgPiV9ZygX/vFpWa64hRwtBefb7xWeTglxu15YPa7OCYLykLnSuuRrdLOJ21JYm5RbFi5lpC3pHpHCmxt6rzDKpe4pR1jfLZWNk/TcMeGdMsDnVfnIi/OjZ9oXnQgFQyy+RqeCyCl3k3filDxxi6/EIQvJSe986p5SZyFehNElgs3l4Bg9yqE7pwFHul7kVvEyZZtE9sgz2w0yjDphBOtK5dXvTZ1IPlkLzSaX5cXzZ4XPzG6SV+UzFnuSvPKlvDH8HlMCXe9wiOzpT/KjPj3nrvAslBvu7nj0h3fujJA3hPbTLL8ZSQj5e1rF75pWpVnzbSRfK8Mlvy2tirPmt6VVcapW1/QpkHVZdU16SdGowuMiRYWWRj1IGTAkHYvEpHQF4laCDQhGQ1EzkVnAkDZX79HFmvJqdnUa5CcVVsYPkXYemYklSjr4QaHB3AMIqeAyjmXlGHkIrgl/r/JL3jP/y/RSOI9ORLg6THLmp06n9gvl+/RTP6e/7HQsM4BO52Z5RMD5QAEDOU1ecMMfW9hYlc5QdWyVAywVl+rF6ale46CSRT7hOn6nwdREld9lIs3MF/f4qesoJYsVjT/8GLCuJnM/tX8oy0GcdAaxRmu/jrf2o7LVTDp5zbzlNe/rZ+KCMn3cMq7YZ650JDf8Jae8ajfC4QYtlycp/WZ4eFX50w8L9aITGbLNrYYwIM4z1/xtZHhVnH+/jkegHZ1A5U1X3kGZHuQwDeFONwbi56x+zJo+MYpWuqaPllZVYA3sq5RP/vhRDFY+jQJMRSRX+/fwMsGlXLBSbf1NOUZWVr86AQNWYSschNJB+dTKBDcULMTxmShS3ABxwBy/ua+4BnW4zvcyQ7xfpIUUghlKr1c4x/oAAU41124gb5gtQfKof4ABlrLCi2NIHkub9Ig7qJFOcMpLfmteDOmH4q7zUj8n+Ni/6sRMfHBzH2kAmgHozEH3ZZ0NZJ0x7+wpFQGDF1dBAIPkotDmLdYG5PoAj7oEexhfcddyXCXzpNof4ch31D1z9EofC1/+mb8FiCIfDjhnYsMihv2VNJWHOAEvm47ieRry7RPS5A8rlE4hHcnkZYBPoObez80qeeJzR6PpRAKisZ2O8suP5NAiT0qRKwfewMjTnSSVjw/45O8DyjYKZX5rmUWdBfM+Of3V72MenBGNaPO4cU9+eabeOWGQg4pYRDjcHvn8gdFwp/RH256C8SJWtZdot4s6gxj54HeMPN2BqvKReVrTp0ULbfWOKBv0u+L3Tavy9Cb8SxCVCKNEV1nqOKGC6KFzD2CgpFAoUiXzfDCP51v9x7ajGwXy0DT3MynHS4HxmKHXK3+20+d6SwGiIFLREVetWHBj7hxllUoct2UL3flcwXVc9X2+DwD9KQhBr3KvKd8nSBnYUYJi3JevNaMo0zqeu1Vh4bosSfmOTkV8gGXRiYH83qAeJ/IZxKTY23Lj2Fi2q/W7HPkqhQ54oqyJQ4AKoC+3A+LLfMG25lRvDN+mkq/ThzKPWU+8J2yCZrLLIWJbHmcdpD/cyVPGk/6gfI7OSMRBOOeBToHCJdmf6yU6QHXapLPslryoz/CXlGHgvM/8wtwvu9fP5JH8rWLnX5TXP4aIE0D2YjbFoV+TtwZO1dmVBH2WPfVPp4b1BUxlDQTsg9HQAJ+n/Lm9NGXI/GT8dd7nefT/758yT6/iD51W5flN+F3QorWv6aOkVOBwVmb9TMPhhw65IXErBUCvnisOtjCb1cgog/lwH2Edl8JJ6bDHnaNUrydXPgu7LYWMskjOdJaJVe4QyiUJoGerVzbsVEhQ3eBr95rSnTit1Co/GR5eFTYp4/AwtDoHlovLEvHByyCR5VwsOJN/rH5ZmXSE5vuwGRForM9XcQIBhqorhrogDwJu0sTy7HRjuJ25VQDdnPP3qGYCk1aTtlR4sMrTlmU+T8+tQYpdQIodr+r0ArDbqAb0tISzHnGHKEeCP/4AIfzgXsssKcIFyFiuHk2I1ussKb9XdCLFboeiHAUhnowT4vIyZx0G55a1+OYAIyQR1umK6ZSSNtKM34zeKR1GHbzdU27hrmexcqh8MyLFbySs/2V2nTb3NeFev4MpE/nJ9xCjV/w+KGtug6w7vxDv4LDUo3PuJtfEn/7q9gvhnmHTz5o+LYrW9A4pG9C74vdNq/L0Jvw2ZGVTcSifl6lOhwVubIexm8AhFRuMYslhQI6O5UxsD5HPpCASgFC0zeE1gAldAeJKJRlxhLLIdFGqjkduvE+/AACgXiugpFcpG9zzHXETD9ekfJ9+8rqKMn90ZlbeN1wDepaxZmRumVVMulzrKYU6b8nUFh2IjHsO5ALFtM4S2FnhvrHJorObOEueYRRZxtm5YMTAi8wAKF15Jv/kYZ6mRGVAV0kZtVF12g+U16QMk+WsZQBRJuow70kH1tNL/lKOSfO8iMnQXI74a8rCu1p+UMYDZ5hl95ozztoPcdEWswPCM+6Z3jxfFS2/Tzee6/qteZV7xr3MkKdFmg4LxIE7bH+kDJxdT17hjDfD8T+/Y/fp5M57mA/s8Ex82Z6ojyzLh0Tk6XX8odOqPL8Jvwt656C+pndLKMJUhqvIDYf58+aH7x+13LAGvTWKvbm6YqUC+CiPtKLH5xdxVOXFZZk231vP766zep5heHcopHxSkdcNFXe2aaVSIm3cYtFcWPmprOaKqlI6vM/4cM/848Y7mOdlTqrzsuye4bmv/UF2A3ClaPMZvwAmZbT149PMmo6Muzc/ZYbXV7nDjA4Q77zToHqAF50I+WIBmupOF+WGURMpaoFm3gPqkDt0TT7xySgBHTOf66+KT/Y6AnzyrOCp+CNchg9ZJS/LKOWYbhkH/qAEHgj3eVyk12yLrMlrHKyGkoNytIN8hzVLe0E2jBbE7gy3YaVb5zHzktd5mxdxnTVtkWkPywR5IRePeCzYvynum3DEA8v3/B1lTXIZV3ACbbZxGMq8Os6mDBDvs+OR7atmu0kGPqNAgE0cdTpZPuLlXY6uwDxDec28rOnTosWvaE0fJVkvVRTq9KfkH740a71Qhjn12OPK8B2Hr2yWyfSmXI6n5eJyUs7FF5yINj71p1lnk/NyNT73efGFQ02keBSxQOdmvriIHKDAMw2USa3UUEqLU7w6jYKNo1y9bci0AJu5ArKCV96lgCmzwVFKPpVthH9ZYaIEcYPBDqxTQhpHdPW52WnqivCHH4dp5DqXL4qfuWgsKoa+pVgBYW9FMwgveAHM8tvkI6/JPOd8vD/vqvzAAEZeDR4il4cr3LghaeezKrfL6SFhPlKiDpisPGTJEbJY+I4nywO5cJEXGEqF4HQEXMRZz9nrKfIvUOGgHNxV9Sor8YQ/6trAqDgZ3cn6gTKv+FUVRhkarvORlG5K0hzyrTpUtnAX7M5S1XliyJ2h9wW4YbUGILIAL8uYnEQbjudoQy5/8xx5lLuKibzg+WdRK8Y/ssjyL+KIctGe3BbdK9ONOMPQ6XDZmRaSgPmdcoojTCecz716tE2l9EJDuFmPYFZNXSkT7rCLbxiiV+8w8+7phcjKmj4xWu9T/5gp9IDxxsYGP2J+s7jrL/f98qPnAxHMVca+8rYCYCVgFUiBKIhPVCOg/PNdZ+bmJtOZFHfLc7jdLiuR8cjw+1hxTj0MzBeuSMPDfPIHGsxsKQjApUQvZOWTm9MzdQyID4tBSodveqOIOCOd4WXCAw58GAWFDRkcDKRSdvqbNaBCHrHaSAMlCFsBihMwreR1H2GVlP0Sq95LwW2ydU/gQCeHvgjMB1cIH99eD7AlSMSje8clucltpnB8bMUdI4HmjcrNn8FK7L3WKN4mXubA2Uvu74hzdR6oI7kr3gQFghtodIEAJgCG73oTGeWiHPKiZ8mt0xUw6B3J+oL8J8rjjP7HHNgtE8rlDMmjYqas7H3mk6LZXtxmqrzynXHqiiFiwoQMqRulMFGnTu2ActAh87C2+GrGtA3ANHOZaGuZt/g//kAVOiCuN6WJp6xHhic2xOz/d35UVzhDdAJ9DoHuW5vdYPb6szYCOYlzX7z32SMb5cTfSN/Cr+oeOUqucbYAaVr65sXZ8cql2w21TpyAoYSq55jzVx5Ijw4Alr84w7h48s+9v12OkzjT8AFOpKHHLbX/8/GFPxDDSNiL5y/K3s5eOdjf12+DFe/bpb898kFELU4ZHPbLVoffmmQheW8q3S3yIJnQTryDgzMN+p2y98WDsqWwNx11oJXyrMlPS8yHYnxOQ2RpJVdZXs3vmLI9zNvFL03L5VniW8v/1qz/fmH2b25NHy/xg4TD+mwaYUUoJCh/EPTiASPCMHzZ7Q/8TW4+FtLf3imDnd0y2tsv2/sHZfdgvxzcOyh7eztlOMSyZqGWlJDUA9b6WFY8h2SwUvdGihay1dkwzQuLHMuceT1ABWvCYK18YSVzhKktE6+exk7WO4EkRJ4z/8qtnmP+MK/wPK2mfPgPhbyY24Tmw7ZY17Z+6NSE/7l104RhARnuttoBLDH+A6Gbq5iDWlLZ1Jx5gumswGm51+wOjvKWYGq21IDysOQT8HHhj/iD4qeLeNKqpIPiRVzpRfkHcB2GfGO/YV7SOWrK7U4EPh02GATKzkXO0S/ShXgWuFGfppBxhI8pGe5j+JxZ/AU5fdUvowdQyix5mTJPjs9+Ykogpiew1lWfLLRTpwNg55OuHAvrToh6uryrrfekjLOuKzgohu2TU76wnyVg/FJ/NrKRV8NGbzF+9Z9j8/0KUkzlSnK45DOzKo8K5w4xvxNPUXX4gEzzIR/9Rjk2OM6dV6ekQ6dUHW7yoJIB6LQX5wnrXB1KnzqojgD3fLWN9Oi8UMro6EcdrOnTovr3tqZPkKyMrC9CafrcaAEXZKXQ7/lb6blFZnt3p+zu75X9Owflzt27ZXtnp/SGg+ZrYM0CK4W/uLwsJ7K+z87O/P1rVukalJUe6Xi4UOnyzWniB9hxx5rDL8oLv4RJtwThzHMA0auVIhSKPUAHhl5SyE3YBFGYe8jpNO+X75MyXjgVf94v3KVIkxsQAVTgNofLcK9OhUcPxPhjKxcM1BgYmrgy7vmKbD0n5X34Czm7E1LJrSYrcHU8iC8py5nysVt2pMTRlaEeiY/3+MdvTJPYSgaYGyD3UPBWzNfClI2RnsxrUp23l+UbYPsTbmRFFnNNQD2/np20Oh3KmXWMO+XDLbn2m3JIhvBD28Bf+k0ZqWQG95Q1hN8Mm53MOk785fu5m+QJpzuU8+cQa1nIB1vX+M2wJ93b2AYDr0/JxZOxhz/aNETXKc4giM4Wo2T87rr6fdf5zHLxzHTcmj49WoP6O6b8Mb+K3yXxk810aiU1u5ZiQg1IIfPjZ26Unj9WQKsvpSGLoC+Q7++MbNnOwRxFr2iYq5sJVKYC5rOLi+arZHysJOfGF6DBPUrFw+tSVk5f4RbMl86Cec5wEHlellGWA8qy/TH0Kn+p7GvGbVnBL7+vr7V7zRkeyrzWckn3+rpM6TfD5r1ZtcIQNx85AXTTHco8JWF5+539yJo2DEQc0DzOhjMtrgDZy3UW9cT7LGtdfsqdbnUe8J+U6SzTS3lu7tMvTLrLhBt5qgEXwn+dB67Lec1wmRfcAMocYUl/GUfKA8L9VYQ/uM77KiYO/JEm8fJbQn4J3rkTgvfL7Snjh5xHRk7cmd4oLQ/bjxwHYdJvLYMPgVIOr+KPnVaV6V3zGtQ/EzLA6wd/o99yrQwAaA8vSyHEe92jrLDAmCNvq5ff0jsx94D/VrdjpgOQiob4rFSl7xT9vIEx78g8ZCqnhWIK5YgfFKvnYxuwSK6JMLUiyvxnOskQ/lBctfIiPuKvlXi84ycQnNagn5uFCsuWY1qKwYQLanw5zmQo85T5y2HafKZCMJg2ZeZtSHa4Rf1EXvKZj50YgBkyFaeMMk7dmAFvGOs/OdOCa1rkEXkssdLKNM221uOqEGZGCxAXPpjhDtktyHn7iTwo76Jcq/K2HAZK/7DbWXOfftK9rlvqp44748SddghT13Xdpp98xs9Lbcn5f/k3tAij94Cq5JH5zfRfxRkvV3ad0LnN30imO09bRJi6rLMpjUd5bPFxn80yJV7loaNOwUBWvteB4IaslF1+6orFfoh3TZ8erWv1HVP+2F/FvxShvFcSQN0okEwTJcy8eq6Gz6FDs1oEfMNCJQCd3j9zdBXIb3Zl1WPRy7If7Wx7aDCHPEkHyrR4RnmwOCmtH47vrBVKKimuyRlPXpOIM4l36bf2l2mn3/SXipD7pNq9zsNynEkZJ1dBg64vK9xlTkrlXHPmMcPXlOHrvNT3MHO3KOpVVMfr4f3Gv8PBJuILqxPKeGsZ1HlclX/8zeXXtKekDG+/jaqp4685006q04Xy/XL4jD/BN/1zT1tLSvf0zxXGD223DptpcF1+x30+Z/o11xRrHKJblHlfZvwQH3Rxfm45MrQ+U+dzFS1+NUH4d7r6nfscCjUIOtzd0aB0h/1IQ/mEMn/z9NENL2f5T0617Fbxx06ryvSuebmNrOkjo1cp9fyxojAM1lIs/PC9klvED51DKqayvjzPrvdm/djhucXeVpiOFKQUBV+DAsiZh2eefShA390F1PloizoAiiEVfOgRFGAoxVRcbnS65wqgpDv5SUVa39dEmGVKt1XvoDqO2s9csVlQCys9GTcstflzbjGouYmH6WiSeYmb1dBYdTCWODPojFrA/PTglE3KhMVwPqGuofBV/WiN0NdyQ8ACFT3n/HqyF9YpDpjT2qgD3KEsd2x9cyXpGet2wW4tS89Op2IX2nlQeO4a0bosWMDqDHo7ldKmLTlvyjVE+moqko/CNXWd9e13oszvKuJdyoxwPAO+CcDpp/aXz3BNPi+dMHJ3Oahv8qnfSrDagDpu+fuZn+2Au0pkYMS9SSfTilIEzWUu18V9uPNbIQzXc4E6bpRjJlCnJN5GyOhMNboTJQzyugnaqa5j/G61fCZ8T8wcu/Ntf8ojrEdkFkf6Rv2t6dOiun2s6SOlGthrlQUWpRJDGfiHjQKTEnKvHkCvGDdbWygfBYOZb2corzPomwHzHovqdnfK9t6uF+J4ZbviRlmgjBLY4Ug/lC/PC+Ud93X+8lrzMuE/w0D1cx3XMqe/VLrpL5+5ruLXk95XAJxpUa7kl8u8KE8+18O7cOYzadV9+vkJK/rlHDvepmPgdwIH54f8Mbxu0H6ZMp9c67JknvNe/8de6bSSDXgx/xv7wWMYmc4RRP4yjoynjheuibA1ZTlTVsRPeyNcumeYjDf91u8yrUy/zgeUcVMOKP0TPt0zvpr5vUDcJ6lb5Gu+S8q0aB908agPht5dT4qbXSEQ+crfkgG+yUuGdz4E5Iy8TVSX1EFbVvpWv1uu6XAoXfKTZyJAdZtc06dH633qt1D9o13F75vmOdDNy4ojHlAE3LEKGv1Cnlk1m5+d9PelAXL9wPUzdzCf1AXLH0jANQ5a0RXFgBUmjn2/KHQpDwVlz/p0MvPqeCweIuP711gF7KedsahrKj+zSeGLb6SFcmGxHkTevJVHz8RH/hIY5vpH97hZ8eHIELTcrNx0TVLtvOSew+TpZ3GPz7CcX7Ki5Z93sL/gZmuXzgkK1TG43Dw4BoVj/z/3nJyG3263h90tGcUeb/Z2Y72TRn7fG79cMZoIq4BEbuXuuJn+gPCmtO0Rd5ypCskCi4tHHwCjTsaV6lS9M90r/hmdN0ALEFNQWdiEJRn2Uc9mU92nLHBP+RIvH5TJU8v82pSAQPnZ5+22gzWpTJJv9j7bj+5jXz7yjLDezy//bBvET5sV7MonsoGRdY/92OockOf4wI7qRHFwjfPboy4Qhb+21nQaasoyzdTOSAeGsk0lhzN+o87JJ37cFkhXzykP3lPGBEP7U/lIh9Kmew67+9m/DcmnkYnrIt/rj/d0nM9OT8vh4aFPa2TV+97Ojv3wG3M8DXHn8gD6yvvVlN83WzyVjvI53N0t+/fueT/7+IpV9Wp75Bv5035ELo/YhbuFUo6v4ttoVZia35RWxfE6vi3MbbQqTM0fItFK1/QJk1XtUtuzYmjcUrktwK9RQiiOJba7wrkxo6zE+Y7ePwo0rYp8xvpg+BrLLQEi38GExY30iT/ducct04XympR5rdNO9+T6eZlyWL32D6cs8lpTPvvqsAEo5CPzl34y73W+eVfHWd+n3/SznI/lK92PVNSQf8xVeMiyFMjDAAEWIMf70tlL2df+ofo+67YuW7YZ6jSOeW3CCDzisclf1bbmLHnxjviIm9Xe5DHfk1buhMh4b+Mk4ktOWS7nIf1n+stxQBn2j+FlwiXjzN+HR7+qPNWMO+WFWfBouQrI67xCrwrLFVnRWWixGBUrvdcpm51W2eow/B5Uj+at6dOmNah/RmQMgyvFgPJgaC6PeQUoYspU/1nxM1wXwJlKBEqFgxtKJVev48+fE8WQEE8nMQTPED0WSC5eIhx7nnMbHMw9K4DhBJLkZUrFCWUeMkwqcKhWjPV9HXda37B8mSUFC4ur7xt3v7PFFnFZXvqfDoKyoXcoZGbPBfbIQG68w4K2dN0JIPzLjB93MpC7OMs3rw9r5QAhKIeymd/e1AOxpBwN4M3Z73B+7Wz+nnI3k9qLlfzBr8qfOzCUSdf5vYhpG4tNFnvKHAKcqOsEVSzGBFckhqwZpWAemXqPeog2kNsjobkcmnjyGc565h7KOFw+EhAx6rMcFpr7EfAmI35/xc6MtJETIxFhiQdzn6z3DuMo53FD2Wmu88NalaQMh3t+a4H73CXisiEpsrgIpggVV9Mhg6mHKW1Gv9+eT57bKZv6nXnsRnWZeYNoMzW4Zx7X9GnR4le4pvdC+YN/Ff8ShLLJHzBxcm8FpWv+0OHlA0/wm9uvUolkvmLxTlrI8S1t3kOpbGtFyj0r4PNTotJBJoCYOLBU/BGZBtBxQ7HX4A7lFSKNnN+E8l2dfyjzkO4Q78gv8WfZlhk/dZg6nnAHWBaL0JLID24ZB1SHS/+8y3wsp5vh8ppU+/fUCgq9cecLenxoJ2WHLB1ezNWdAzHSorNAPrKulvMHQ/V7KNMnDTjz6/cM/8uvAb4VOx2w5hfAWgG7/DvPkj95pf651vdZN1DmKfOR9xHvy4ANLfuDV5WzLh8MkS+4pnyXNPd/s9o9OV9HKYLq96TN0bqzsSx1Pfc6sT+d3yLPUOZnFac82+oI8J313vbQc+nja/2mvBgu/MV39oPpGNAVw/1Dp8z/z+UPnVbl+W15DeqfKC3pGhMVjnLhms8oTixyFD6KvoWSA6waNuADHIB4goiuWIOp1FOxo1xQ4FgazI0zn56WeYIzflIRZT6Ip7bQU5nhjh843aAMByVgEB9+4AyT+aqpjieIZ34GhA8rletP7hsLtT52FCK+dOP91o06L/rze/wjVcI2adga5149KrsjT3HmFwyDAWx3nFxj164bOCpE/uXGoTMAoIFczL2fGzDEEuacgPmzeJU8KF9a6XNWalkms1wICufIhkdjVB7sRWK1LNRboz6oF7717YONBObUT9Y9nPXAnDpxTZT/KZ0SlRlmbcZkrHLxbQKVwV94Qy4VQxnvMkdeoo3VZU735XzkdUFRV7ibG3nMnxtOIoVFKkHLfu2/GRXgPvNKO6cTwz2/HfKVlHl3h6xpJ3ab3ytnqrtOv196g6HPkeBIWB8UpXBra/zzI36ta3qPtPyjX+a3ocAPlO6CUknMF+swv2oUEXDKPSx2KYo6bRRIAwgJDL4COt7apGSkkFDkgHmc9R6AjjsKkSQAlwCYGCqf2cIPwMl3xJ1lXwVCznPjlvJBCSa4Q4TLsKv815ThYPKa15pryrwt4lLpmvRrv9zjp44j87F8reOEcc8ypFtS3uMHZnSjtnKRYXQ+ArAADAP7dAHu7jA04d3paNLIvNac/pKW/SXZn66WRbMCftkyr8PiDtNGcM/6yrgoC508yuYyNHlPnudJZc24M/68h9Lv3L+o9p/PeV12r5+h5edVVIdbxUnkCbCmfDB5R274Id/LtByP/en3y3bT4WjknSgsrFSJJRa1S7beVX75JdbP+q+J+cOlOr8/hz90WpXnt+U1qH9GZJDn2ii5ubITaDcGoNkgDmCjEBuwNeDqmShg9rxCtZJGIcWQa+wZDoW+cMcfyioBCEUGKHHFnTReAqeGsrFCy3l3vnRNP9wTV63Mk6H0l5z5T16m9FdTPueVcOwmYE1CUh13HUda4JmfnMtmuDUXSGU+8JOyn5eJ+XJZtAkEudcYv3M/Yjksrk1aScv5n1vjAKTHA6Leou6oT+ou8pmWvHKua5Qt0iaiRTuA6/LT9mDuDebIq/KTbYR3lKEG9QR2eFkeyRBxJyfV9ykHri/dR/CXKONJv6t4meq063STMhz5zXvKlJ0yCFnkuzr9mjKdlC2HP+3s7LhDfSWvU9qXkvceevm33H+a3TV9ovRTLbamj5bqBTVzgG6IW4bi+IEzPMfxsJ5bb9xeYikRK54GgPSgALqAs5XiR6l7SBJQkpL2R0wYapUbap/hQnwCeB6OxyqTy5UywOKtm+vNcnZ5YYVGeijrWomnsk5KRVkruvRXv0ulmc95v4riXSrZ6CDkHvrFHu4mH2wHQ6FK0Iv0rq1cmUe2Em3S4r2VbqN4IceLFdWMbiBr+5GwADOsLKLKw2RIj61/fMp0zgxRN3PncFcy70r+LHTckjzJMnWGXJCr89sw9RLgDPgKrBleh5r8hD/yCytT4nanJ8u72wyjU+dRxhxtMakReahaRed9dk6QG88ZPxRphGw8b6y4uHbUceD75tyT/2vqtWE6ltkW/U51k3Uce+2X6ph73GgXenQeGkq/MKvSTc0PZUPP3CoHdFn8TAd3mRdxVPXt/1eTD3MSU/fzfDdlGKtO551Y4hchE/zw23H+7RrksqidwcydX3f1Wxv1S3cnht4df8pLcSTR1pZphdOaPgHapFm/DeeP9OeyzyZ+C16Vp5pXhal5VZ5qvo1WhXkTvo1Whak5yxE/USlLK1dYTw275ybFCphcqcZnW2Jdp7pu9ASyWzflcjYuF1NZzUZulJ+Alz2wgLiYk8naAhA+p3ktd+mO0trqKXI+BTmQ/udISgBbCaJMUEyKi33KLqUUFuE7HSmgzqhstfrSSx3d6yoFD2OZMXSPgmOOeHxx+ZIlnwrR5dYVZeg9ysorc645hxy6OoAprUrCEi/5o2y4kSbnmcMocvLaEsfeanmR8DaEklbukh1izpXm0fJCOY+nEzOy44Q+FLXsSinZTXWgAHLFoWx0+53SGyAv5U3Pmy3JWKCEgk5Adz3x5Wu5b+p+Sx0I0pSWVrnkrrjhm7E6QhcChLOxWG6T6yKYFqskjYyYnyXT3CMjck2nCrnD/ga5cmcw0xV5IK8bxVM21EFr98tktlkuFTesUugdliBlZcsZwLNVOvJL2pxdT5vx+ouGkA8EWLdVRtoSK/LpCHRbXUTsDkmOdHR03xPAk7ONqdqPgvtb4erIXKtNAFjEFXVHnahc1A3laJgSAIg+cEXxU3La77wtyIUV7g7Lk8G7kW8l542ruN6obq98tgKfGMYv+Vc7yk6G2pRajOKhXSqKht05krs7vA0z+oFv2PmQRzqxHuHQu646T6OufhOKnzLQ2UFGLKZzu1I+3SkXj1Xue3/+Tene3yuTtpqA2gxloZTIr638UEKIWiAMV5oCcqmNgJ9PpPA2/La0Ks4/nhed2NW8KkzNq8LUvCrMy/y29NM4SXVNnxhRqTXXxA8aTktddk7cb6Ho5C4lgwWTwGDAVUOxZS6FTCDraQwLawirT4FPWIChKNW0mrAo61SyWPJYi9JLUpxycaOPT08mYLNvmW1OgPnx8bHvUXqZn2Tnq2EU4vJ9+lmmOg44yXaU0uBqQpOKOFwk4gnrKToBdDCk/PWclPHND+5p8gPJp/zn0HGzhQ8B8r9k7d0DUsi4Yfk7XsDd6dGhUS2x9gFugMTZ03t/1hUL3BIOSmXNxbIATMWqAOVRV9ysdBpZKcBcHmKPOPhZkC1QyVPiPJpA2doxH76lTklHFj+H6wBILr8SZQGfO2ZY2S4TOQm5ZjpOS+QRBvKge6Z0iIeheRjwnqijx/f6mXLIBYEcZOS99oqXNEgr20+WHfk0VWi3yMPiqtBu/wZn6oIhDtGG6tWLQQ3uilOsQAogmeNX9467KkfkPuJO9rOYfLneVa+u9+Y96XPNTitEXVBmCL+Wn/yw4JBTHanDsToaAHtn2C/7D+755LjSa/sbDfx+yc+8M6P8pjx4l7ymT5uiBa3psyWpLSsfFAbAjvLJU6+kZUNpSdlgLfrMb5Gtk2ZuF4S2lStlYVix8pOb4pHOV3jil8IUSElfm/OZOVQYpZcEiBvUJ+NyeHxUTk5OrPhQblZ6AEsqU8CguU9+FS37S/Z52GLirzmnDpIMEHILYF6ASDLP9ieJwknLfn4argEl5Klr/S7eN6AgRsnPlIew8EhrIYv0D4UbspaCb8A4OzspM66At27m7mbqqLmnTbQ7MdcNe95bHuioGXSbunA7kV8SdYdADGiZATNd3c7kNfOb+eQ7/Xn2Os+kwwhDppfADCGL+fyz7gFTPt0b33hflN9Ep4gcpLs7SdHO0h/XrA/nr/Fbc8o//TlcVQ6XmzIvhUtOymfiyTipz/MLgfpUvxd1oDg8pt3plpYAnMWGGyo/OQbyr5TWteSEe397u+zeuVPu3n/oxXHIKckype7wr3TW9PnRGtQ/Y8JSwTIHzJmfkybwV55sPaLk5Oelnj2AUikl5nZj9fwsLIJm6NLghEKRImXO02Bka0RwZKWjDoDSbEuhs8gnQYd3c6Ut4orlnpZ6KitoWUnmc+1OHl9FGU9eoYwLhur4a67jtRwapoz1PfnGf1KCJVTH7bl2yWlupQMxTTnq+MNvAEXIMYag6/cmAY0/PIJcOd4X4NQzABQgFJz58bx/885TOTBA3aRBXWX9wFlfvMv5YsjvSdthwg/v5vlqKOMB/J2+7u2ue/KdgA47bjpTkiedu/H5RbkUc5yqIva7Ov2kTJfra9kTkE3Ypsx1PMSR8fg3oWtNtf863iSPbDRlTFfe0z5o32dnZzF1o5e8v5KVHV9GbPuriDxjnV8qD61et+zev1/uffGwbB/cKe1BL+qWuBVnynlVfl7FHzutKlPNnyOFhlnTZ0vXUmpXAl/m2s3SBwD7bEPAxHywfhiA/PxHUgE3itbDlXo/vzaM9Q7fcACGGGuKc8YViglOM52Kfr9vywxFhFJC2aVyAhRSodaMGyCG33RLSoX2OqrjqhnCQocz3QRqnpPTf6ZlN4bIkUvjJ5V2DOdyclsAXQuA5FfXyDHmyyO+Om44DvVZpI2b6UZAsillrogyHa74IU81qLYM7gAt7gCpws9Z8cnNjPx9WcjvmnZBfYkiP4uOBf6cH4dvrH6lk50CcqpsqnuSrDLpOXkOoAiDcM0zeQfYAXTyz6EsgPnF2Xk5FwDCE1m3XiioTqXDyGL3TDmWeLbPRmZ+Nqdc8zncXN46bbHdGnY5xMs0L0sTb1LeL7vlM/FTXqchOj/nwKVpmchav1R5xrA6ymP5h2/o4KjjOzw4KPsPHpiH+/ul3R8onjhHgLjrTh1xZ/xr+vyIn/aaPlNCKXnIXa1AKi7m13GTkkPBc4AFp1LxgRbm8VJRwljoQnVpEJSpAMmLdFjExLyoIpe7tE0oNAEXc9BxwhXD7qG0AS2Ge7HM8JcWeSqpAKWYq8fN6TbvuccP90mpzOC5cm6oDpfXvF9F6WfWgGWGT3eHgyvKdOu07a+i5WcImcRcPWlFJ2I6Hc/BepEHxSlelAtLXfWV+cFdgJGAiOWb4G4rHOCtZEI8Cum6h+nA8cwTf8Tp9FW3V9d0MMS6khTvOPeduHNUIMvtuJQnysFzLYt5XkV2R14NiHs0ofFPfLQL/DOlw1Wxx5y7/Lb0nrnjXCnO+0wz751H0hLTUeOabjz7XUOZbnYukur6tDsyrCjjM+sVfvjtEDNulp/qlg/Y2I/CZ5zRIVJdtfmc8aBs8QEgcavHFxGHpTUclt7ubjl4+LA8/OabcueLL0p3OCozhZ06L/oNqe0Qb9I8L41b5vtV/LHTqjLV/DnS1v/wll9py/3KP5cWzfHd0G0V+6FX+ztvmFIQHoJHEevqdTpKUj8JKwYWPfGFKVb24s7XuFBU0poOzle6pN1tuXtBl5UJ4VCwdAgESB6CxxoBtKWc21J88je7nrj9UEYAjPlzVr/zzAItrljyDNHzxTOeid0KUZSKHlqWUzxiiYXfBUW5kiknJDhxXBlPvldG7WPuvgwYUtiU33HJD0z+WE8QGJrhsOSl3BvQmRNxMTIguQa4I8sFmPscfd5b/kSq8rBCXRYaMStI5FyJAYxsPTNA2l+AI9eA7ahfW+3qzJFP6peI5FOxIRtlKWImd0o7LHXyOaX+9MzggmN0OXQn78jlSnHhjgc/0+lThJSZ7XiWm8rCM3IlfYpEGwKkyau/Be/8qE7kTpqdLrskmG9ue2tkX22EZ0YdSFuxzsHdBSBXxFGxXbmSeTcJ6jX8mvJW4YmP/NV1ClCbmiuy5H18bbAJ07hxr1r085Xk5d8CIwP84VfPE8mDE/QuLidq652yt39Q7ty5W+4LwO/JGh/s7Mht3/PnfOa4J4DfUPmZxJqRLhlRHSLnbHPztqb3Sen24VJVBz+LPvTyvWv6afndvNf0eZKhRQoexejFcSgdnsXeNoNSkgLCYof9uUz8WKnoxyhrfCbLDQU1lmU5lqUNeLOtC0DC/XJyoXf4mfnTrGyN7gqo+6O+FwYRHxZZAnVa5oTPZytV0gYUKoUFGTAaTj81LxPhk3mf8ZFGrQDTD7Tq3TzNKm3c02/NuPO+HiaHPBxOOpImHZ+IM4bc8Yf/eTqOn7RR5BFupmjiE6Fh+cG1xUyOuXo0hSvPVFvDTQuYx+daVT3HlfJHuozA5HA1YFcT+cz8QaST+ci6zLQjzoVcSZ936Zcrz8txwLSRntoLzDtkw9w66ddc5yUp0+PqcldlCLm+nK/6OfOfV/hGxYn3KadFfB4NEeGPXLCmIctFx4D0yCejUufjS8la5aRsg34ZCci39/f86dSD+/fK/sMHZffenbLZ65ZLdW7O+X0pBN9P53c7yekH5S0ZyjzV+VrT50MylBbK5+fw+6ZVear5NloVpuZ3TavSrPldk60pVEtLSkuMwrJVwnyrLGpvlUGB3EzL+fSinEkRMYwOQF+Mxz485uzyvFxMxnZH+ZxdnJfTy1P5PTegvzg61Ltx2d6T1SHLg6FgoMNpScmxGI6ysk8d5b0tPygklDkKEAWOEkRho7hQkjwfHR2V7777zu+x4IgD/7wnHp5r5cZzhq/9MLxLuAV4hvKHueddbq3CD0R44iJdmGf8XkkO1x6RuLEbqt172zNd0lMaHKrC9ixPU1j9Y9nGQSTLx6OSR/IKEwcUB5/4tsk3HYpQ6pSBMJaJ6tFlxPN1TJHk/LNX3JvVBiQDhrY5IMgpyG/6Jx/E2VL7oE5cTqXJdc60mYZ4xj9+KA/fE8j91uycYNsWQ+fsOeddAjcy4kq+uSIn70mXFA3GIuKcNbLB/0ydyRuPAsTUxXQm2U0vlXVWyCuPapOe2lCnSQ6SBXVBW4hrSp/8W04irsnM55Nm1h9E2SCmC2jHU+WF+qKsKfuUEZxxpRw5xIf3LJLLNog/LPT9Owf6nY29SI7O8SWjNhS+rbSVB/JJmlCdn0wLIq/J75qybK/i22hVmJrfllbFWfNttCpMzbfRqjBvwj+H3n2tr+mjolRwZu4ZXm/4hslylAsshcY3mydSZAA5oI7lYdb9hdyw1Ld6sq6Gg9KRJYJ1cSGFdSE/jACw/3Y4HFr5MMS+u7trgM9DaJwfKSw4wSOfafAGyUZBotBwh2p/0PKPI+OyEvSwdwVODSdl2PyRJUP0e+p0kjKOfFffv8SeloiOQrqh+FP5Ew6lzyExHFziw1O8MCoA3ek0Rcs0yRsyAQixJMGDljwxHcDBNOqNlavLiQ/2mYoVa9nSe6JhiyKL0OjAAPbENVNdwszxsz8c4CJ/sE+7a8Ak81szFnFfAM1K9dPTUwO6AbzpfHBuAfVMZ8J5h8m/3tP5sVsj67xCSLt2z/s67cwXnCesKZNzOXtbpq41yTXavcJDXGmbaWHTZu1H7oxs8VlhCD/IHJCH8EPMuDsutftcL0AHgPaNHHlHZ8B5kv963YPXuYjJD+8YOeO+puzorGlNNcWva02fJVH56IlkkzWFlGIqlS0pMbbBJpC3ZQF0BaY9xtFZmcvCnp4AvlNuBNI3XVlcuPf6XqHLlpuuAJ17tudcSoldYkUpLobhN6XkUWooRYA9D57heQ4eDWhYseoeNxQiAAHoQbjxHuIdc9Ezxqeb5xoU4v0CjByOIVkxyj4VvsPJf64bIQ5s72Se7UcWFfvyBU32B+VqeN5H/MGZXpYNIL2RNXYtcJ9NBLTjC4GnQBUrWfFnGT2Mq3sfBGNuy6qOPcpeQU6aSot8AZperKjyMBoQ1mx0YFjcyEiC0ERCm5ZNyWlyflFOD1+Ui9MTl6UDCKk8lxfnvgK2kUJFN5KJ2GVoLP6UKenktATgBXAhUwO1/F2ojmH8HL04LIeHR+Xs+LRM1NlQUmZOBpyNZwJ+tSfWECBvd1WwQAHIsFoBTo9GAKWSGeXDcqez5I6IpzNg2pFYfmCvFaFOlsj1RftveA7UTb3xHs6yce8REkCdPDV5r7/R7zyrDFz5At1YnZwxcpOoMk7q2qzysHCQOo21LiHqJH6eyT+pkzWtSbRuF585eVdTw0kefhehTGylwFL0HooHLVA6BvhW6WzLChdz9nRvZ1QG29uluz0s3ZHcxIKmeRjP00vxbQn8271u6TBXWAE4V4ZebR1J2aWlkwoVRYq/HObkfS6s412tHLnPsC6L7vOa8QFEUB0Gd9JIznDp52VWenQGqvfkCcq4uC4zea2Z8mC9eR92Y8URF4CNTIjT5+lzehtgztxyb+B5WOSYHZssV6bDsHpfHSwfHTsRiMjizuNWZ5dK5/yyHD57Xi7Pzm3Bq/9mQKYj4H3gcov4Is5V5ck0KUcO5XOkqacPFMcLxY97R2UhzhfPn5dnj5+U06Njp3v0/IUA/WQ+OoAf3M9OTt3Bo+wpW8iWbMPL8q7zlO2kljPu7tgYcPEX9c99Xut7KNNVyRfvMi96nsfbPLNThHTdfhQ/IVJGddxmRUNdckIf6SimKK9+LzzT8cCPQjicWqivqk3XVS4OfBv+2GlVmd6EP0Xa+pu/+Q9vtfo9mvfPp/ct1rddvf+xE8ohe3ZIIhkgD4XS3FNTNhGkUgD4hlmFey0Z3rA3jTFeAT/PqLlr+bcy1POG3udK+ljZvlnGF+Ny9OxZGcpiR4FDzKf7/HcpXgAe8pBtsxo+85TUacXCKYj3gGBQeEylnFd+x/MftdJocTKa8pLv5woYRS0/GTedHhe/8RckB8WB09xdZVTguIeaeDLNGmRsMXKOugBwLMAF0HGnDJ1uT3IQaMsqxzL1h3IaC9UsP1t6ZrEdCxgBE64oeshD5QJnQPTHR4/Kt3/45/Lo++/L4+9/0PW78ugP35bvv/1OHQmBqfI7YBuVZDwT6F+yxkHxsOqchY+A3w2r8Jt8ezGkQMsru+kYWaYAO+UB1Ccexh8rnrMTrP8bWeZn5emPjwXyL7y/nNXuyL/TaZWu0m2LsWV9xjlTAJIJaTE9Y9mKDXhqX8xJc7/JPaNI8+2TXF18XblnmqYBfVeeo/HVN2a1Z54b5yhLtA2uduJZf5kPXHGjbcfugYiAduN6gJW2Q8kfz5aXrrhBPLP6fTQauUz9waDcf3ivjHZ3VCY6dO0ymY1tuVM+/YI8GsS3HZjJ9zcelKyz2OT//dB7TXxNK+Sf+nxNnyFZzzVMQ+C6THEWvCwQKSOfNieP8HXDlzezIigqEykezoGbSOEIBspEym4sJSbtZCvde98BJ4EU8+yovBNO0xKQoaDz6jlWhZlh6YghrrkQyYrRmkz5lVbDL4RbAquVsJj4rGArRvEmzYFYVIdNq2qZlyndlv3VnJ0EOPOQZeMAFSxTykb58WNAl/VWH5U679DcCMBnxKO6mErO3Ks4vMvODPETnw9sOT1zh2Ei4IavxqohpbuhcFjvPcX9TED7+7//x/Lf/uvflT/8/vc+5IWjYOnsThWGTktdjixDliPdYYbW8wtylIuFhQA1B8b8+P0jdyrOlaeeOmswHaecTycM6ylIH1lQHgDP4C2mjHQubaXrHrBLixlKedfkeJu81vl0Xhv/rGvwVW4/OR1PXD9L/PNw3KefJO6dV0aymrDEi5wsK7X59M+Vg4io44E7cKyb4LAl+VV+WQ8RHumo0akE2PmdxrMPeFLcxPM2/LHTqjK9CX+KhC5f02dOMW/6U2Dn1oqsYYA5htAX7CF5MfcAP/upmYHNE89iqDQUMEotrHaBtsCI4zGZK0bpQuxJzyFoFCKLq1CKOTyNYsSdH2Ot7OeKtuFU4rznaoXduKWfjCPdasoffP0+/eR9ch3/MuNOnpfd7TaNxWeXlxey0i9k4U4Z5PDoRJ6yR/qAepbTZUXmYu4h4gLgCEeHCJDgHekA7idHxwZ0FsSxaK0vABkNhuXO/m758uEXZW9nt2zdbJbj5y/K8x+flOOjF/LP53DZongR5W6A/VXl9UI0ht6bd7Uf8pfn+UPsMe93urbOe+rgMUSfR7/SIWDenS+VsXVtIL9Z9ppSFnOqrGqDIHPsjZ+cU7fMm/xG/uI585rlq4nwuHElHxBhcnidcFCWlWvtl+fsiCZxzy4R3uGPOqKOWU9CnfM+27rLXmUpR4sYXcsRtkhpTWta0LpNrEkg8epmkMoRhm4aXeoheQG2LUSAW4QCZIAx321stctUSiotIHQmwO649J50h6MddwK6vUHZ3tnzynhWzaPg0npFwbECG4WHYvNCMDEWZSrj5FSw3JNOutVXCIUJ41a7Q4TjHWXD3WGV5Sxb3kN2a+IgXTif45Q4XdmDfs0WK3VKrtRhEeenPHMEAn+bkheH7LTFDLfHgTOSL4us2JusfJEnFhcCBJ0uiwxjLQKATmfA4fVuS39klO+nd7v9sj3aL7s7+7J+t8twOCojyZrDTn71q1+V3/3ud+W3/+J3Hup+8fSZLXbmvPm+uY9jFTMsjuUNx/a+4DgCGJBS2VQGFtqlzODLyyhjp9Mre7sHtr4tQ/mNtQDR9ugAUucsnmxjxausbIfMjiHtKa107onD9avw1zdM7TBS0VK4tjnltqgT8qd8srXN9aCrrOEN5YOrYjHrpeKl7VC/8cwni/OZfFOXTDs4Pp4Vv9uorlluht/T3W2FvIvYpjYHeuX/kg6s3vnDLJ04Qc9fpdOVNgjlehfK7KuYphG5W9OaXqaN//l//n83TebzJO8bfg3xA30d3fajSjB8FeUc6KvotvC35e82qi0BCGWRZOWxIv7lLgD+XtUtQHnlEDmKCqJMVngX4zI5PS8bV9fl4uzMVjpAx7Ax+417suhQbFb2DEEL6LgPS5ZvuTffDBeRT+KFDdgAoe5Jk3cMXdtdjLvdpFfbtmGDcNd/cW0If8SReU9F63il1Ml7DWREyruYi5ZCV3ksIeKQgmcP9WRyaQsVGZyq/K1up/S6LHwbCNAEaipbS2UHyF1OlwXQatJVMiqFnwEln8bG3LDc/YlSvoMv6xU//iAOacpav7g4L5fTC5dhZ2dU9vb2yukZ1rjiEngy5Ht6flbOVQ/IeHd/r/SHg7m8yC/bFwGqlAfZ8r3So7ykf3EZC93GuuaiN8IO+zGaACASB/ECYFipuEPE5Q6L6pUr36CnDMxB87zViZEL16PKjbzIP2kn+NG1jPwIrJU/LHXk0WqrI6iOBEw13ijzN2wVpMOUJH8mBZy3EzH5YvvmhA6O6lYlNxhTLrcJ+eXeUx+SEaAOXYyVd4Bc+SddgPn58+fl+PTE6yYO7n9Rdg7ulAfNHvVOMzpBWdtqF8RZ009/r4u2uorcJl9Lt72/jd5t+reHf336b0u3p/96eh/lf+uFch87ve1CuVtFfkv8t6V+W/i3JqKvuaLlV8nLtMotifxb6YlooMkodRTdlkCVRXFnAhNAhzbMwMGWFCbzrh2BTRg5ikdXQa7rjIV3LHJDmS43fMuscVrI76egLlQWEETebpMzuEdasEqgPGOxCZgAAd1HuQLcARMP+3JOut9jGcqNZwHC1RXWLvvBLxXppo8JxULt9AZS9H2BT69syG1jsy14iqkLiqNUEGKkpT+yxLfI/UYYQpFUSslHjKWuZxbXYa2TBieXscjM5ZAPTglkhARAx7oHZDiaFYvbC7kEYIArz1cCYizzsfI8vrzwYji24cXiNABMnQilh0ywRAl7xZ54lZe8U1fETx1i0fpYW+WnswXQq+xdgFZ1Qx0xGiEm3Iz4lBfAkKkavuzHyIQXzDFSo3LOriQNYR91lLJy4fXMB224iVoLoEVeAY646f/mP/tpykL+EBN16av8RB1HXbtdy6d963m+QM4xEgOywG8snqMMEHXICBTPm7LMd/bvlO293XL33t1ycHBQBsOhAd3tqJHTS8Qj+VHilJeSvV/63NN/3/TT8odGW9Oa3hEloCdZWUnZJed7QD6tHqw25ohRnNxz5R3+uVopMjRbuRNvEveZTt6ne8bB1Swl6w+ZNJx+MmwSVi8MGOQ+drP8xDG6s/lRuv6Ah9KAMz53YgA7W3sxJA1jvQGcNeNmq1Tg5eF2WZTs1zYLHGEWz+HHAKCc0TEiHWTC0D3LwpneYGEiFh8WN4f7YJ33R0MD+XgimSvclPyRVwFItz8sw+1dW+rUhYetQUxJyuXwUHwzfUAZ9eyhbMosAPcCOUYhZLFTduKgLnPOOIfOKVftztQDay3IOwxgIUe+YKZkHQ9lne9RVz2QHw9lkxd1mJBx7sd33YipDwUIq1qBOK54rHy6jiS5rCf81vWd91zznjwk10R450NXiPfUQ95D5C3bbcoFZsoDOeDGe5h4eIeM1rSmN6U1qK/pnVIqN4j7VHIQ9ygzFCrEqmH2riegA3q1H9zgVMTpngoZTsrn7Cwk85wccUQ8yXVc3OOPa1Lt18xQL10D3wPyAESEcVyy2B2PrHMUNgvGLs5jIRRj1x5uV3k5NQ6LmmF2QI+fJve2vCWDlF3NBjeBVVquxHd1I/mQtnKD1QqQMVsMiLdkKfeH22U42i69/sDD/qSF/4lkwcJF8kqnArBl/ptyZVkMnGzBa+TH9jWAHKBneN8r7s/OveiNuiMM+cwOSubb4NxY3FjfmO9ZN6THc9Y1cXB1GXWFcMMv8uSQmWDqE2DXvfMYIJ8gSpx0chRUdbThhZpY+AB7kv1VlM+1+3Ie6nfpFnmJdoV/rrghk2VQh3nGHfl5CkphoQz7Nvy50yqZvAl/jLQG9TW9U6p/HLUiQ0kDHih1IBMQQonxDuWYShFlmIo9w6aywx3ONFZxvoeW3xGPaYPUUe9SptU97EVRssK99anyI7iJvBKvojFXcWfeKEcCFgobUAeMAHAOkGEfOselQvifydJkyxpxQBk+T8gjHhhLmKsyg9krw7xjYGcu15/L1TWATHHkELCu7GBg2Jdje/sDWYnKA1Z8lxERWcFYsJzrjxQIn9bjxSXTIxfeQ87+84nK4v3kgLlA3N87Pz3zO/bIb23clDbfjm/A+IrFgmKG19uyzDkdjw6F86essj3PIKs84t/78lUmJI4/icYywK93WEg+yIWpDU9vCMR9Kp8AnS+7AZKwR08UB/Pn1BXlAtCniogjjSHXqSjbQ9Qf7S6GzCH8mJv6zTrN4fktDoyRNqUzwRSF11Sog8cWRKqC6uQ0OdinzZGZm2jrdHKw2OlE0Znid0EayH1Na3pTWoP6mt45JbCiNBOUuaLwGXqFUJIeypaiPL8UaOjKsDGLjgifChfiHjcrvWbY2eGrayrfpDpt2FaieJkyXDJx1fHlM+QV0QJ4pah3ctcdw/DzToDAcdIcKpNW2GQS1h1z3EwtGNQEzDNFlcBG9AlcdbmhOh9cAWHd2V/OJwOM9kNQAT3WvKcI5oAtGcid43wJC3iy+poREsA29oBHvSFPFi1SBsrCSnfALa32Ke6US8yeeNLNDht1G0PmoWZ4l7LHjRECRhIg3HGz34bzmXykJcs1/UO0F1vlc+s8LHSYYfasL8oxUYeJdoUcOKqYz57iL9sMTB5hKK/5Dq6p9ut8i/BDfBkv+cVPvq/TggFxAJ22gFwyzpQT17fhz51WyeRN+GOkaGlrWtM7pFr5QfUzoALQYAcBBFAASAy9oxxjODoUeCpJTDb8WUlKWXtFtRdnyT/PcpdHL/LiavytWPC++OGu4obIQ/pDCefZ8HQm4AAmAaY4FDbKnPlVse4px/n5qffcA0qUZYtV/QJSrEc+CmIAEKo3IpmTwZchePMiTyk/A4OKOVVHABniRn69GG5TeVPHgk/jKmd6DsBH3nyMhGF6huvjPvJvy1n+fN45nQGS1LPLqLJl/DmcnnIJmXKQDHvMW+YE8/iyW3TgLEN1gmB1C5x/x6twHB0MK5DTQSbe2shUjNxYeX4h+WWd44crowKeU9eVvf7InTqgc8XUCu2FaQW+HAiP2R2g/DIUT/l452FxdVxyVMajNYo/ZE1akVeIPfCbiIdT39qhPjMvXFMm+Cft7IRkRwbCb5YdOdHueUeZKR9XnrPDu6Y1vQmtQX1NfxJC4dVsQBKn9eVh2V7X87wMFaNs/Y13MUoSQtnBGZZFWr6i3Jd47qe6h+s8vI4yTa6pjKHVcZFGgIitdKznxo05XhQ1Q9dW1hsCvHZs1aN8jER4dTeRk2azoj87MlmeKHtYljAyA/RIP92wQFn0DtgQf4IawE5pbwRItuYVNwwxGgJA2XrlgzLyD7iR5pRwiiPSDzes9CBkwDatsMoTnGDPk4vIE/nId+4oKL8pO8pIuuTFoKd8IG/cqP/x+MIWLOHrcnqUwPdpoYcbnQ/8kUuTOgvEw9kHALq39yEz6lRxEm/OczsOlS/zBpEX7mvGjbwSliuU9UNYyrvsTjjco04inmxDdPbwg3yw2lmgSNwZfk1relP64EGdH9G75NtoVZg34XdNq9Ks+UMglBycigzllsq/0++VL776suzv7xv8ULAMR2KlnJyc+NlzuXpHeVCIaa2hAFHKEHHynmsqRcLhD/dMOxUuihTCahzLSsNSwwoD4ICFXIA1B2xZwpjFit5sUBOAT+XHZVK0DMeTX76TfXp6rPR1PTsuR8cv5PfG25UA0RlWviLBWu/3hy5TggLXrLtLgdr55ZmAaKwyhcwoTxz2cuXyISPSQw4vXrxw+ocnh7LcOa1P1l6v7bwA9JaDSkdHghXwDE9fTBSHwsOA4cnZKQUpZ+fnyp/qTdYzHS0WMMJsQ6MDlp/NRdYy+D2cT30SBkIWfNGPNADz7oCV7jHEzKgCwG2QE/C2lcdL5QN/xEFnoj/qe8TgVGCM1U29cNjO5fjcZWX+GWJUgvzAxId8Ypoj2gVny5MXmE7NucJTH9Q356wjc96RL+enqQt3FsQ8B9F+mk5FA7aUnfahYKXLlwlVR6SLn2xnXtmPBxFX1k/QsWM9BTsRcON7B9StR3KUH4h6pL4+d8rfwqv4U6dVZb6NP3hQX9OnQzS4ZUL5efgV607XUwDm/GyuPJnrTQUJofxSUeIHxYoiRAnynERY3LjinvFB5ANlne8IzzNX3Limcl3OM/7SL+xhfKBS4MU+7mulqR6AOwF0Po6Pj50G8TB3zpA6B8vwaVoWqXlPNkCoX6KH8AVgLHQDHMg/5SQd7if+lChlVN7UGfHBRVwzjwwb25Imf4xi0AFg25zAZ1NxF3VC5E5crFuwBY8c6LQQpxjL25a+skS6yAM/BiTlFfD2fDxfjVOnZD5Ur7rz6ALvlB6jLnxFjnAQeSS8gV9uTldlpUMAWBKGoXM6WIAsMiMoQEkeQhZx1j8yYDEc8fiZUssPeRnubJdtgTWdDgO7wpA279yRVB6I6/DoqDx+/IPyESMRuMFZXspOHrivOes9ZUPHkjh5JjxpwtR9jkI5b8pD1iXvcWtJftvbu44XfxD3EH7xs6Y1vSmtQX1N75RSSa0iFB1vQ8HFcGaeE0443FMJoiATHPGXilAw473JnNDGVcaYsE1hJ1LSl+M4uY1hehQ0SlLx0egNiI1iNqFwdSFe0jQYCKCScHdZ9M5nnZO3qfIjUCA98oIi97fLG1A+OzlS/FMPIfNNeQOcQKoIYPi4DR/GodOSQ66p+JWIklF+BdIANCAGoHMSnb8RLjDGj94oT8xl60kAiV+GpLlPS5Pz2wFpwgCEOS3AKIJlOIs4cSOvG7KIUw6MVJCKuQHsjZYszXYnOiYCTsAyrWXqkq6Dj1WV37DcVT96Jg46L7l4jpXiyBnQZlSh1dnyiAQWOxY1Vyx9JuwZDTkfXxjw+fIfV/Lv/BGRZEmn4kZ5hEnHQ/nqMFAncJbRFjtArrC0D8tAdXd5yQgAlnJ0msgb7S07SvjDLeWUc/deRKi80j4N4nrGP/WYHYgAcUYL4tha8kMTo10wQoUbfqh/0iCt7CisaU1vSmiQNa3pT0YormTI1ouUGJbdcHvkK6uwGepFuaEAUXgo2FRydRwoTZh3xJVuhOEaCjTCBVAtLHYIt1TAAaiRp2QIPzDxwISvmQVa3rMN4Ao4DaACIeZLiaPfV3kYBgboBIQdWekcTzoVCmKhMrwNYF5h4QvQSAMr2mURSBBfggnPBnbdG3zUkQHYPSQvN38cRn4BqMkkgAoQA7QIR5i28gL4Ew738eRMdSALcxodJ4a4A9xC1pSRhWo+BU3l8ZY01dGmgN1WuoD5ekv+JK4J8+HKy4XkYKByuUJuDitrGVDnnm1gaKCp8g0Az1y+mPIYK98JrgA/bjXoks+LiTpRDOOr7lh8yLA+x68yJUGe81AXwJ92QBieCU/VMqTvsimfADJX3lPmrHuI56RsCzB5YwqEduZ2oOdkiDYFkW62x2x/vMtV7zxDyAYifKZZp/dzeE2vp1Uyq/ljpEXLXdOa/oSE0rLyZKhWygzlxtwip54B7ii9VID4SzDgnh9bAgTKOpUkz7zDDYZQpOmfK3Gmck+3m8bCA3zisJbIH+9qRV1zroK/BhwFrEJejEqH8SiBAAgGhHJBGAsAOQaWPeJYuABerFq/MuAG8MTiL0CAsLWFidVoK5E0Fc7gJr/kg7SYAphcCJAFqDxzDG1apiw6o3PAPUPs5JMOAEDOlEFL5eU6U7jLM6x41h+AfMqj8n6uvF2QJ2VjU3LeagPoskTlb7ahOhJ+wciRsmJ9T8QZ3uUEpxQl3zbPOiUfcRqfQFEWbjKdGix3rr1BdIrIK+Vn5IHOT35vfEPt4kZX9p9P9B/b1pjCYO1Aq6sOhNpYh2Nq1Tlg/zyym3LcrfeTI+PoBHJPfmgXyeQTymsS/iD80C7J3xYdG9UxHYQcceI9btRtjDYh11gUR3snHuImDuSBf9zg7BSsaU1vQmtQX9M7p1SASbWi9DusOSk+g7MUMO5WjJex0I2h8FSwPKOAUwnjlooV5r2HQaWoMx2IdPAP4wdgZvV5KlCe0z2fl/0nZxiIYXwfQKJ76XQBRgzlMtTNueMoaoacyQvgDpizI+5S+cPyjZXYHIxy4/nuoABilHqUgbfkQbIQiPIOZuEe+fOKe6UH+APeDLHHASxjWbGSmdyxgj1XLdDmSpiLs1MDOfdYrVG2mBuGkCvx8wwjB4BTsBcATZn05KvqKNlD4WLcsaKRVcrRcegeYtEdIw+QRxQE1Fjl5IM8YgWzHdBlVx4BRvxTTjooxMXIDsDOyncOz+EgHSxgRTZfaEl8XmjHoj/JGtlhvTMEfyMZZr5g/ELZrrKe81rTKjcoy0sbJU6IeFOGtAkW+u3sxEI9RhRouxBpQvjLNv82vKbX0yqZ1fwx0hrU1/Qno/qHkvcovwQPlDgKEYWGAkyQTkYBJvNMGOajUZLElWET8CGAEfe03nmPX+LgOVetz4FS1jBuAKmtYjHD2oC1zHIDKXuyeY9pbmsK5Y4JKyLdsToVzLMDLihsK20ARQzI2YqUVa0ClnaHeeaw8rz6nqs6OUwVA3C9XnQIKBMygUgTmQFuWOcK5nK5/Homf863gJDpgBy2xvKudwSQV+7xg/VKOSm7wwlKWbmOtYk/gBxTnD3ek6lkr5s4W75Z8Q6gy1eOSHAPsLtulFdcJoo/O2TIn3JQJtL03L/Ki2WN5Q62MW/OVAAdlXronSF6QJnV8E6/3THTOSQg+QkZbrqDRz1nWT1dQdp6R2eLfKiLY9lxjz/YslV7wC043PIZ/9HemOKh8xGr8qkXypwgTfrIGjeIMNwP+iMB+479Y7VzzfBw1uea1vSmtAb1Nf3JCSWXhAID9FDC1wIKFD0KsdPuecuPP495I8Cw4RfDlC0pYxQjflGIuBEjytYghfIWuMQQciw4AhRsDUpR21KVggZIvPpcecg8cU8YnlPRLxR5ADkM6AIw9puWq64siOJDKdcKz/nqU4E7p8Px2Vg+rgKwEwZAsaWmiFg0N1Ms+FVIAScLsHSnvDItQV7y6FPUPOUFMBkfAHzzMBfyBUS5LHKDvIirmSOn08CpcLbM3XmIzsCUr6kp35SRT7hSRDoxE+bbWbSovLTkH9mElQtACtRUKdQTw8mxCEwgNw3LPo+xZd6cL+4ZoJQH3vmDMEp3UwkxRB/l4+jcGHEhH9wnyPnTsJIt34VHHv7AjWS4Pdpl4MJtwW1I7hcX7Ekfx/vtbcUXnSIO6BmPJ/6s7OVY+VM4zttHnjCUc/90TKINVXUvVkbo8cyZMnVbXb1XR4dRBJWNzhx5lgB9GBJrA0ifKQ/yRBjaOvVPnumUcPY/xPfjIcJnumta05vSJg3udXwbrQrzS/K7Jn42b8NvS3EYyKt5VZq/JN9Gq+qk5tuo9odCS04CbNhHjQJjz7oKLagSsHf5vjZWT7e0pTjZ38vHT/h8KMPypxen3t/MEGqbIVvmk2UxnSmuQb9r9x6f81TSkqSUO0oVy4097yzCIg8ALgu7ZD0KVAyJylsqdIOMlDFdX3+hVbdlUwr/hrllKWvdexgXMKBcAsQr8c1Gu0wU4HxyVUa7B6Utq+zkNL5bDvCQxs5wFBahAP1EINNS52Tv7j3GpL2IbrA9Qnjl9PxUIEBbKB6VYBU9ljKITKdhQ6Bwo3KxfQzrn/ljQInOA1Avbyq73vc75fnzpwqHtSlZTWOYnjywtY7vulNeuih9jo8F/I6Py+nhi7Kl8g0BoAaoACyYEQlJqEwuFEerX0aDbXUEBJiKs88iOq7dTrk4O/EKfUYEqJuh6rmj+mCagjIxZw64UUYyzHG5E6Eui996/WE5F0irBmWZD1XXQ4HxoLQ3+gLtfX8yllXsjFa0JUuY/szlpSz5zsDhNrfUHq43y+yKbXhD1WFXAFrKheTIN+xpU3S4SItV/dHBobOgMlzpN8iKRl03b9SGNhSfpGQRyJ0OUVttE3Bv6cpox9nRYTk/Pio9lZGyqkWI2bap9siohup1qto5Pj+T7FVvjF7MmHqizmhjnC+gcCqbPK/kTQkLfnv6adxvwvVvehXfTqvj/WM59cur+G1pVZw130arwtRcl+Xnceixmm1vrGlN74NQYFgvKDosl1wox/e1oTg6lc+vDmzV2HpRo8U6Z3W8LUIAmIVqkKwk4ktGqWCRkpKg2oy1Cocly3BrzEXbuhKF5RrxQgvFJP+N9Rs5jx8QP0ysS9LDuuZsd2GCQaKLpa4HTjTDYpRnW8FdAbePsRUBInpppX4ucGLIm7iIk+FkQJfhY6xWwJrPruo/5ZmDVC49h8yBNswtc6AMciQOwnGfli/PWMbEbRn4XnmXXOO75CqV/FFeH7kruTCyMRqqI9XaKDOlhTXqb6gLcO1HAA/AbakDs6HibKqsAFxfZe0IoLCg+cALnYqROh3kh2F+ZBvpS2Yq89nJqT/XysdhsIj5jj5yxT+dIEYCOIWPffGbkt2Gdw4IGCXryTjWVWRZuacMM4HtxXkshKMNebRHSpB66Q92DODEx2gD5Nqk7GLuoax74qR1sH7Clric6fzgHrKKEQgJsLTUqbOM9S6mbmhPzciE8ByZsK5CHtzmvPYAyquIdJPXtKY3pTWor+m9Uii/sIxRygCU9z5jJQNsIrZ8YcldTmKIE8XIO68mZg6X4VJZk6ywJlxyxmlFz3irFDKgCkOpOFMRW8nqmXAQbtCygrWSr9KJNADgUPA8jwZDd1KwRAnLlXC8h5iD9Ry/rFflrrQF4DAW7kCdGtKeXMgSVhhFMO9kMOLAgi9W5RGvQaLJj+fulTZp4B8wJB7u6SAx2uHOBSCs4uSwNR0CLHxPgSg5d4H0HiCMIexY25B555l44ZvmrH1AGUDuClwHsjLpuMB8vQ3rlo4Y/qkr4geYyXNP5d2UFTyUVb0laxrQ7Al4b5TfzlZH+ZDsVT62ApLPNmso4IEs2V58K558cchPbiFkLQMywY01BO4QyY+BV6lz+hvlxq87MgnspCVO4p54YFpELqyEcINoKrNpdJrcjuVMvDDElTB+J890GiBkmFMrGReUeUhe05relNagvqb3Sig0lBcKLxUfboDg7v6erCpZ5QIKKMH2VYoQkLSS1j0Awr2Bp4k/w0O4xQE08Q6lDGf4DMM1/afyz/Rr5Z3+UdbkHRADsIbsSVeHAm8zgQpHurJyewagKz1A70YWJyCbFjDABmPlJXiSXuYTOfEMwOczV48wyE/mKUcc0r+tWaxyPSsydSKY42dYu2uAaXUCZABRA34/nhl6jqkDpck0iPID8A67veIDeFgSL8sYS91WOlMIlEXpkGfHKfmQH57poFEmhrk7HrbeKjvqBDGfL+R0J4Dw5AlyHlhDoAtL9riylY4Fh5Qt/XBPR49V7xyZ+/jx45B3U/6UH3nhmdqkXElZ135HmiJkSV4TnIkjmXgzDJRuzpPC+4hdyZHP7EL5jjDZTjKtTC8JP78Er+n1tEpmb8IfIq1BfU3vlVBmAEgOn6I8ufJ9b4ARSxGlCuEnAZ5wKEX88p4rCjvfEeeyIk7i3pa7iPdYmZfnfAv8vFzJqpPmnVufGyh9AWxSKmCsWq+yFvPFM9ImPfJH2iTHvC5+sRTpcGCdAzhcrdwVZnx+MT/1jivWOcPcWL1tWbOAPWAHkyfCZvhIR6CpvJBD0qE8yIV3pOnRAPltkTfJiFEJ4mFOmCFkdyKkBVJeQfLb7pXRcMcWPmUAqBlFYM56S2VTzrz3uyfAGrbVKdD7jt7Z8tY7vrWOlZzWKF9HY4qB4fMuc9cKY6td7ps3qnNGEQTmoZKQY68MB9u+clgP4agxRmPYf87BM6ytODw8dHo7o21fv/v22/K3/+W/lD/8/vflUukjN3eu+oMYAaGwqk+u1BXyyjqF5s+Sjkc0JFuz10JseM89x/ly9cdhCGQ/bEtU/vjqnix3/JN3dxoyDsmXtpptXSm9lHYSeaiva1rTm9Aa1Nf03ojGh/WWChZggbFuUGhnUtoo8XMpZ+aPcYMBL8IBQihEFGWCR3YMUnECaAZxheM913QLwAw3QBm2u9yIg3gjTRRs+INQ2KzAhllBTRj9c3rkn/gBXoaDiQMgxEoXQpaL89Ny+PyFrufl+bNn5pPDI4Mb89BYwIAOHYoE5CwjV57T4s2OBek6rwIJAIQhaRZZ4Qf/me/Ipyx5lydGAjw0zWE5ipNDdHgP2BMnYMgw9VCdq93tnbI32i0jgSNgznKxjgAdP6P+qAx07chKB9wBaRaQzcbM68uaV86cZ+XBOxdYBNkGBBWH4mPP9uYWHbtYSU8eqD+2nXkYn06D5ELHAvkyxM+VMlO+58+fl3/+538u//iP/1i+//57d5wIf//+fXcKc62GDzZqPkID0/mBkCuc99R9tq2UHWSZKW9cSTfbC5Rx+B0LJxWdty8K+DMM7Yb09w/ulq5kSv3W8a+ijPfn8ppeT6tk9ib8IdLW3/zNf/h/Nvc/iz7Ugq3pj6N3XXu3tY8cLsbXjcDMd9JzF6xwl3I+PT625cpJa4AY1ivKFEsbpS6tKAtIVqPA5/Ts1BY+z/yl8k2lChE/afl/8rYhBSywJe3YthQyYfEYir8Oi3fWM/HMx0Ui33FQDgDJcDhb6QB0QCyBg/yyXWlLz1P5mzaL4Y6Pj8qFyjim8zLmtDcWYQm4BfCXsuAvZe36gJqmHIQhfuIWPsgNQIl++UzWK37IF+UhDfKHGT5RfAAkZWGBnculsN42JyCnzKRJ+TssShNYbyoc154AtQ2wNsPqbbkxXM4QfFf1cc3Qu4gDbq4FZtQ3aU+UH/LS7rYFsqdekIdPjpjFYp8pfWTOdi7q7lxlZf4ca3bq/Kqs8oMMqJaJOh5XE84J0P3FuJydnfvdueIG0AFzhtqHw4HB/M6dO+Xhw4fq7HVdB4B8rDmIjgD57A96tuYRAM/IlxXvHUYbaFtyY8Ed6yVop5RLWbZMr3SDXJkCoOPJ++BmeJ8Ol8qCGyfc0Smd6n60s1u+/PKrck95ZK0I8nCUNK6G8p5r7b6mNf0xtAb1z5zede3d1j4AOpQfgAIo8IwVhgIFHJ8+eeI4DBC22ppPWRpYN20Bo4xR2FjGXCEAI0CsBmXFI+YKA3RsceOwFBa5AZasqA6lH5Y66RDegCug8cI1qWHfG3g4JOVScmTRWsfz5GfnZ04Pq+xSHZKId1oGAhzAUpGXndGOrPULbws7lqX++MnTcvji0GUeC+ABX+I/Pj5VnAIU5cunwwF0yjOgwvA21l8u1DI46f+LS3WCVIY+WwTlMGZVudzJG+ViVMPlHQt4lRfeeW5cVyxvQD9HMUAxVQuo7Xs8e/MAgcTEjbzY/34lYQQAAvACcIEW3zM/OT8VgA5lvSo+vY+TAuVB4r24ZHvgdXn87LlAXeHVafDBMu2ewf3oxZHzCXifsBju6Lg8/fFxefTtd+Xxox/K02fPytOnT+eW+ZdffmGLPDtUadFDuNGOGJ2gXXQ7PXUYY3sj7YH3ADph3MZEE9UF7/DvziRlb56924G61TXeEY/EhCBFPLfUJtiydnR06oWeu3t3yte//qbcvXdPgB4H8ziQiHiT8r52W9Oa/hja+I//8f/Dz3NNnygloL2KQnX9fLot/tuUEiuKUaIsWgP8sH0Z/sV6PT0+KYdPn5VjgR0HljAEzP5u0sSyJG6GMO9JQb6QcmcOHkUO2PW7vfJMbhzwQryeO5b/VNgAEYqY88PZssX8MXPgl+djAwTb6oj36Oio6SjEsL9sUz0HUBCeRV1W6FexKI25eSzGOJZ1w3nJjstM+WaP+ZXiYtievHBmzOGLF+XHx0/KE3VgXgjEzrynPSxq9qtTLg7i4XQ5TlHb398rg9HQQM+32ZnH5UCZv/iL35WjwxeOdzQaeKsYIxEMq1/IumWem9XvXoku8GRvP7LB/GXRHPd3797zcDxz7xCgT6eBJ0ZJKAejJJQV4vCcsUCc7W98PQ33G86CVzimyAE0DtM5ZhV8IweGpxlqJwyL8zi//kJlpoe03R8pLZXpfELj8hqDFwL8R48eWZaUDUB1Xcjq7u8MysHdO64rhvH96Vilk/XcVceCZ5g8sUiRsLDzSkdC7lHnvbm/sNgFyOp08czWOerVbRQZKG/M7Y8lq6PTE/lv+T3v6JgNR31vLeRAIT5ycyhQ76pTN9reL//H//P/qXwha53tjByNe/MOcfu23+fb0ruO/23pfefvbdO/PfxP37+1pb6mj5vetR2AQnwdscUHRYgvGjBXrBeGmQFLrNhNht3nSvnafloCVYAVBqTOZKVDVsBS2Fj1XFHMxHMlYMOv45AyBxj4MEh8KARFPxVonNuSHo22DeQwSjwUvfLqtFlZz4KuZn4VAxZ3aWYOtyFvPMeJdjFsnjKIsjHiIABRp4Nh544suYE6KliX27v7ZShQY/7+9PSsPH9+WH7/h+/cOTlWBwewmMhqZQh5qDCA0P7eXcuLE+f29vYNbAw97+xu21K2ta73nKbG/C7W6Q5zy/LX0zuAmrIwlMzaBfIzlkU5luxOGUlQ+QG2mN9nWD/2zWOhX8qi/v7Z03IquV3whTfkgVx8WI6uYkZc6MwQjgNyBkMWv4VsLU3Je1MWKx86YZ0BC/PoVJwKBA9V7ufq7Jyp7GN2CagOmc9njQKL9ujo7N3ZL/t3DnxPO2C7H3VO/AA7os924nrwEEO0E9wok9tHU0/UNe7UFvUHU590oGgL+IMdRpU/bsJy2iBu+EEKjAhQ9i21Q06xUyUVThW8e+9+OVAH5ECdJxZZqqU4P2ta0y9Fa1D/zCng5t1RAtorSUqTYfC4Fajr3kPCBszrciKw7stq7soSYt6aIWSAiMVSXSltVDQKHEDiHrAnni0pTMCaOe8A4xhyZzsXcZAm872AoYeQGY4WkGHBDgaxmApQQFGHkpdRrbCKoSkTSt/GpRW65/uVZktXiO+3EyfD6wxLE4/zoXRbKgvAg8Jn1TQAu7d3p+zuHwjc95U+p8lted6Z4XaOz42OQljIdAjuCMgOBN4cnepT1QSwADpW/HBn2x0hOg0DdVC8MrvJ4/bOri3bHV05wId88I7hfOQH6HCgTV/h2pI79nicbBgMULGAkRP9TlS2FofT9Lulvz0so92dMtzb9n1P7qxaZ86cRXvETV76Ktum6o+yE69H4ZW/k6OT8viHH8u5wBzr/OTwuBw9f1HG50rjRrJt5veH6hgM+/1yIBC/f/9BGe3vlJ29WAAX1nmANRzAHdMosDuPqh6u1K87a6pE2hl1xHO/z3n9LNhrFkmqHjx3rnID4jD3rI2gQ8r0wo2ag8+71/O5OjjIlLZxSRuQXA9PjktXeWZx3Nff/Nqdxl3ln7jIz5rW9EvSGtQ/c3rvoC7CT+0P4EOhYkFinWJcMZwdi7pkBckv1hrKGWWKMscq5xmwt/KWH4CUhVC23GTZ5TPgSBhA+PD5c1mYcfoa89gkiyUMtQQ8BnLFRX64x7ACODK/dBb4HzfAiq1jgDwdB/zbctOVEQaoJT8dWdCs6AbsWPXNyXPtZuU3c88HB3cFznfKnf17ZWd7r3QFvs6D4qCcECA2lF/i7Xb6CFGdBXUQdmTpKz90aNp9gYvyJYFZJgDsaFvA6wNl2CLGQrWOgFt5E4hxuMsXX31VdtS52JclORJYclbAthjAhnujfmnJn/eay9L/4tfflN17d8qeOgq7d2QtK33Ai7SIm+NqqU/qiZEFRjliCJtJFsokK16dqic/PClPf/yxXDb79hWgdASoA8llezjytAqH2gxGsVqekQ06J51hzyMAAHJQjPxkG3DnKQGdOlNj4sqz3ZErlY78FAejCITJ+kWWaaHjH3eep8of0ygenqd8qm/iPD8/c6fIHTkxI0BnAvp+f1QefPGwfPX1N5ZjR+WhHdL5eh3F72BN74s+RvmvQf0zp1Bd745SOb6Oaj/ze/2YULisfGeu8lwWO1aVV3FLwXqvtZ6xjrBAGS4GOLyArVHWEFvGGJoFAJmTPVdcKGcW3GGhsugM3POqeoEJQOOOgf4iLVlT+l0DPtLCsQgK88pXFt5h/QEikZ4PtJGydx7lP+ZseRHWoYeeBYbdHqfkCUCk3FsCZRaIMeze7gzK9kj5He6UbQEwIO+92oST5UsybPljqJmFeT4QRwlgQV+OL8qOAIPyTdRR4Wx43HhP/JzihoXsM8YVbMLX0OQXUL9WR4Yz5EcH++WGTg1+BNyc3sb9ljoIbaxvgSigToehw3z/nX1b6lsC8Bs+37pxXaYqs0/6kyzoMHnuWdYuIy4spGNUhQxw6u5ElvjZi+Ny+ORFuTofl/5Wp/Q222XY7pe76kx4f7zyQJmYk2eqYqBOyUDA3t8elM6AQ3NijQNtB8vcHTbyLLew3gPkIdWMr5DbGma2a735a+qRPep08iiHQV1tBVlRvV4cJ3YZvfqfKZ0Y0WExHJ0XdwIVhtaAvw3V1Td/9htZ6Afl7r27iksdQOWNHK1pTb8krUH9M6dGhb0z+mNAHVr25yfASDds75oAvnICrLGChcgeVkZpM3CMxYRVD/hawcsvIAqos1iOIWusXFbLW9ErHjoMzCt7+FmdBACehWQ+8EYgCKGcaw417aw5z4J+XQXs+vMwPIocVj58xS08G1jassZ9LrqUOlb6tUBMqCQLnv35HK4DWHfln2mITQFhfL7VlunBgQB/WAYCObbuETedGECS744/PzqUZb0vS1nv9MdCspnAxl90U945MIXcGwSxtCWfKYvcGGSXzDiprb+z61Pbbuj0KBzHq0wE0ry74cM5mwI65spZgKcwXQH7jWSFO50DFu5d6Z3BUQAL2CF3zsTndEC2w7GP/PJi7GH2I4H5xYvTMhO499u9sj/aKV3li/3uO4ORoohOFh0nLP/tg72yLVmw6KyjzsQNgK18ZfsB1LG0qWPcmGNH7vk+6iTq0Ff94x3sZ3nzs1sbX7mLMxGQY0x/xNw5HIfPxBoNoicd2hJEp8mjM8pPdApKuf/wgTtme3cPXG+AOh/VeR1l3n4ur+ntaJVM34TfB61B/TOnd93sbmvYy+991rfvwlL3W4DiauoPfgDwgDrD3ChFAA//AAfA7v3VAgWGqiHmtAFQ+xcIASoEQNGyDYuFcljVKGQUNR/5wApGMpG3yN8cCPgjj6m8pa3xR17t5nTl194FfrJSIUoC0AE65A/mlLQAxLD2W62e0hegy3rckKWIVQ3YA8Cj4bDpnAD8AmSlxzY5gJuFa2x344tuzM8Dcny7HBBnmxjgcy7QdKdH+UJu/piJ/i6QK8fWqphA1HBvr2wq/k06DR1Zxyy005XFbK2uLEsOjWEhHJintDvqZNAh4JnFcRaX7pEJ8mY++vjopLx4zslvrJwv5ejouJyfXZTL0/MyfXFWOtebpSvrfFsdr73hdhl2ZH0rPCMlHRYUCrwB9M6gX3YE6l4zoLxQdoBWXi1vZMyUCov9SBtnplIM6ro3UUfUTZPVGE2JqRWYV3QK6SwAyrQT/NApYe0F+9IVwlY47YVpDD7YwxoOwtLBY/+8qjDiVubYo97pCswP9svBnbve0cAoC+HlfU1r+kVpDeqfOc2V3TuiZdB+FaFY8ctwOveAJAAdn/cUgI2nnv8+enFcrmxtx0EizKdmeBQwVjCWGovebEHpjyF0FC4WLvPZDFVj3XKwCN8bR4kzR81QNnOhzPtik6OwI/+EjjQifzH0D80EWoSPxX5y0z+XWACHF+dB7wE0hm+Jk5X55IPtXK2eOhAbMawLccXKB4jYwsbhJB0BKVau8y8w6OnaU1jmY68FNhwYc1dgMZtceSsfUwBXut+cxfD25PSynB2fl/GZwEf56Gx1Y+hbnQHKx3AysgBkRtvbzo+8SRaAXbPqm+kOlUlOuo85ZWTR6cQHa2zBqpPBITgzPr9KnMrb+fFp+fEP35fvf/99ueEgF2SuvFzL74bed9UpOhgMy1CdCKzzkcspuQCsyqSnHfh4C52Kvjpc6kQw1A+oYuUCpljzrgMxljkdPXeaJEPaEBWS7TDkHMLGjY4g5aZjRMcQX8j1Ru1gqk4fAw5Y44zwXLKgUumSDmEZVmcqg9X/HMELkSZb3EgX+RAB39ffP7hTdtRh+uZf/Cbqj6kRpc335te0pl+S1qD+mRPq7X0y4A2l0uUZgEzbijlVQJmDWs5PzwQobEWLU89QsGzVkpaNoXgpc1Yuo0x9cpr8cBALwIAiDbCWlWktrzSkT32qmvzCAGgoevaJh/JmaxqdBxg3AI114ABJ/NEZwSqLOXQeGLrFCgYUTzg8RgX1cCuALlCGPbyvPGyxX13v+AwqYMz3uBVSwEJcDKHLHb2ve+J1WQSk3TarwEfl4cE9WbbdMmU+elNxXUlylwLgs2kZywqeHY3L5bMz31+fKu+X12Xz8qZsjRW3rOaxLObZ5cTh+SBLS3+7g5FB6lpApwKXLeXLdqjqgUNqrtVhoFA3+JeFfaM6uRKQTy8EilMBveLYmkgoF1flQuk+/udH4m/LxdOj0p2WstsWiJd26asTdZ9FcJILgN7v8XEXRi0Ub6dVurLQZcSXjU503npDgbs6OLQcRiaoH1vhEhDfnHe7kGyZr44V9rFAD2x1HbsjEB0Tu4mpP8Cc/e3e0qh65dyAsPhb7hzy6VQ6PljunJSHfwB9c6NVTi/PfQ/gU0O0Q+qIg3MuxZyU1xtue9vdPYbfWSOhzhrD8+y+aHoZHy3xe3kd30arwtT8trQqzprfNa1Ks+bbaFWY23gN6mt6r5SgvkzpiiVqS0rKkaNBGTLnrYfUxRtSxlhlEBYjFp6VPY1b7oTjmY4C6hNLHOY9W8sYKuUoUeZgsUix2KCw9HJOlh8LrljfMVwLMZROpABLWm+wIlfG9U+gx/AzZ8SDzIDPlu4BdACe1e5yiPAKt+mj2uKHjNvNltJTXp2WgF9OSk8e8KYHH92qOJlS4Bx2tn5xzOyWgL29IYtVIA/Abt5IRoJlPpiilGQxX5cpB+1InoyEsCOArWNX45n8qcySBX0KAPxmPLWs2/QsBN7KUmnp3fnRSXn249PSZ8RACNUS00lQgT0/fn54Ij4uF7rOTi/KQOD/xf698uXBfXUahv4QzEDx9iRnjNWQsVhXRjS2GPKnXvXS58X3VA9MC6jclrH+Qa5bMYe/UIdw1oWBu5FfEnVXc45E4M/TGOo80cbID+8YnfB8uupSXQIlSzdA7UjRhqWuzg8JNXlnKofFchz2w8E71NP27k75zZ/9pvzq17/W/V5pCdQpAucBeDroMybX5Zp+UVqD+preK90G6lLh/uFzgpyt9bMzAzGr320ZS5F64ZuUJ4xlb0Dknch7zxvFD6UyNzAqEQCNU8dIg9XxKHb8MoTr+AQoDKGTVoIF91x5573wpG3QboAJPwCG/OVJdkmAQubHq/RR6gCZrsSj//SPdAB6lUP5dCdAAChHgwt/jDpgSSqo9+sznA/AkGc6JGyD87G0iouFcV48JmYemvL7iFNOgWP4WQA/kaXOmerXU5VVDOhfyIq/ODkTUOv5TEB9dOrrtSzyw8fPyqN//oPnwnFj5foU/8cn5UKAD5iPFbat/GOJ39vbLw/u3C3bAnQ6Bpue3lC5AGpQnQ6SrnzXHRD3ueiUibyrLjhSlXeUD1IUc0K+WOXExz3lo4489VE1r6j76JQlMwJia14Ajf8A8+gI0JkkHa4ca8skDvVityus9jjPn/rIOqYDQBtiOoP+F98wANS/+bPflodffWn/HDpDmyXeNahXFbSmX4TWoL6m90q3gTqWN4BpRSor0CAkgJcutkLgYxosbIs90AIwKUkUOn64zi13gUFeIRbbjTn3u1H0KFgYAhwAQZg0UNIo+gSNUP4B+Jz7zn2COlQrKtJJkDGI6F/mRUEK28yYwwW4cRe8u/COQwwopxWbVrpJt/avvG+1BRIAoRiw4FAZ5t+ZcgD1AXhWy3cZwtbVIOmOQNuWeU/3yG2T8WiG2CXnqazty9OzMuN42dPzcvL80Dw5VqdKYH0p4L48Ofcc+YwOAaMoep7qWi6npaWo2JrG19v4pvx2X3XU7jh+OmhAGWsFWJl/zRSDgM4r8gXelIWhaYO4ZI4bZfSWsij9QkaikGd06tINWcd9BeCNe9ZF3MdaAtYC4J7+uWeBIXFgyU9mMXTPCXhUA6v8WTRnv6qDJNoGzEI7nwGgeDho5ouvvi7D7ZFX09OBodPIO2r8dUT8nzJlfX2s9CHWzxrU1/Re6VWgbqUdl7naa0anxbKSZf0BqoC6V4ULrKxQBRhc0f62WOWHHx6Km6vn68XM0/PlNwBuPBVwSal7TlYAgtJm7zvgCCjmfGqCii078iMgYkU06dgCI26VJzsPsLc9kWkAU2Q/eo//8KOwujK8joLDEnTkdBIUkDliA0dMADdh5Zc5ZazK6xgpcIdG+QcQWbzlvBKf/JAW5cr3ADry4jCXbQH/Tn9URr2BD3rpbsmP8sLwO8PpLeXhWiB9MxYQ6xkQv5IVz/2OwvDcUt6wyNsK071hJftWGbY6irMv8N7w0L1KG/UnEN1UeRh5aMtKv2TRoUAdQGdYGgude6ZVkK9lorrwFjndhxSpFnV4xEyhuOzyizz9LuWhcjOEnoQc6cDVoM4+ftoG3xqg3Uyvpk4Hixt34gLUpwZ12+rOA5Y7azoM4E2uHJ5RDTqUcqMOdnb2yr2HD72dDZD3WQrKK7sauPdHcz5j+thB/UOkNaiv6b3SK0EdQo9LXzKUjgIGFHRjK9yLlWRRoigBdZQvw+cMt0OABtYQ4W1pyR2lawCVsjUoCHyYM2fbGfFzyAlAgDJH2RAev1bcep8KKAHBbgI9QDKt+Ig30oCx8mt3/CXzHvDGysdSJ3p/t11/dFz0wkPw4LmScviYOw5gbnHYC3loQM8dBjERMd+LJekhfbP8Aj6KjEVauPP5VObiu1zpJIn9/XIBDivqWbym7oGt+UG7W7Y5knZDQCvgAqh3+kODP/4GWwJxvSc874BXOgTE6U6CmEVwHnWA9Wfo6wruBe4Aeg63A3oMxZNnqtxXIhQhc4hywsTlq8oEWCeHW8yLJxE2AT2vHK/LNb7WxsLJ+F5AxkFq3M8YfiecRQiYq5aIg/cNuNNuWLjJFjbkj//+aFQefvFF2b97xx0QOlV0NJs+morG/68myvA2/KHTx5DH19GyvN+U3wU1P5U1ren9EAOXqzgJxZoKGCAEeFG6KFG2EkGhTGVti/ELWWELzDnoxFuV9AMiPISf9EfYdoszxbcLn/tkRfPWZtsMkvCFMq5sd+NeulodBgGQ95MvwJv4SRNlDnvLVUBS/ICxJLFGGzBP/+6oiLiHr68ZUWArnkBF7ygniQoTBWB67yNe5KZ74uN0ug6LyNrKo4p3vSU/Xs0msOsonbauDG8z3q0wypnTCL6W5UwieidWSQTmndKTHAadfhl2B15ot90dyiofyfrul/6mZKXrYKtXWlebZSTrvq8OgFmdjQGgRRlVAr7mxhA7H87hS3gb5Alg66mzxGIxgflgZ7t0d4alwxnycmPrGuyheDEdFjWCkJeyaVmKaRdwTZa/6pN6py1Q70kp3/oeJg46SO4YiZEJbtQR7vjJ9CDqg3iTbZlfqpM5Vrrc00AaIhxrF/qjOECIOPocCSw5EU+2xzWt6ZekNaiv6YOmGVaQGOXKEHKfM8+34yxwlC57feEE9ARZlDvfVz8+PraSpyOQYVIxE4YDWfCfR5FC+EkrnbD4J24DrIi4eI9SRnFD5I/3CSow94TjHZSABOHGOwhgtR9dfcysr3KneyOQIMxW06knzglfRLuaGNxZJc6wOmAJKAlnPWcLQHIGOUPxeYIc+fWQNgBGPrBy5S60ISUzwMM7rp5n15VvrGNxUz7yStlhyN9fp8chIs/ILOVHh4Pph8tkdSRmYLTy1tsZldHBngBdnbSBZC8rfYO8KG+cXEee2B7G1YBaya6+UibS4wqTPu61fFP+EPfLz1DWL+0CGXOfvpj39+gBeZN/1wGArjrOtsez5UOeJG/WMHRUftZ7sJ1tpM4LdcFoBERYl2tNa/qF6aMffudH9CHzmn4epeQ4NY0hc75EBtgxh80QOwACcPABDZRjKvYpw58CavygqPGH4uWYVZ5xPzw8lAUZ38rOLU0JUoRlvpmPhnDmPO6EA8hR3Lij2HFPxc/cKXPuLIIi3/gFXHiPA37Y6mTAB+hxEVAArm2BIoDBQi8v9gLI3G6wTGVJNoJga5Vv9R+vsdfZJ85BNRmfF+tJFsy5M9SLPJyOAoBdPs1O7j79zOB05V79DRHLnz/+4ue8UpZYpc3+bNL2WgDC6z3Dy+zv9kdJBMTkiU4Y+WG0gCFznov8e5RCYO6tagpzpWJeqafiRXIKn/l2XOTXf8g29ppTT5QjQRuqwZ596zzznmv6YQ4911tQz8y9U4/+zr38chocayZY/Q44M5yPbIiDeud6pjbBiXye6pDEmG/nDAJAnk+yEs/TZ88cPwvpENTu3n6ZKE0WJyLz0WjHn7xlqB55es2D4/u0iXp4Hd9Gq8LU/La0Ks6a3zWtSrPmn0OfBKiv6dOjrFWAinlHN3IpQS9wk/K0pWTlHJY27w0+UswoV1AMt3qOGyAGqCHm5fHHnmSfJif/KHqIcCh0Ogq4J+GenQfuAQqY+CGDgNyX35MvOifc84444ACfyHvcq9QAM3GRrFilxslXEBgvJmeLhX+EbYBOzGvuc37dV5WddA14YjpJuONm8FQg5tkhzxvraje9o7PirgtxEl4AlbzVVboMIQjcYh5c72FvU9M7dQi88I2V7HLj/UZb4N+ECQbAg2LOWkyaN+oi6J5OC3JjlTrlSTlxjfLkVfkjj2Io73mMDkxY38RDvfMMs0jS6c1idIX3GT/XC7UPwJ6FcsgkPhdL/ppOhRxJn61rx2enPuyI0QmOgv3yq6/Kl998Xe7evydLfcfxcUYC5HoQ007XtKZfktQq17Sm90ehKH/KMXAqHBDwWHmKuCYo2h0gEaGMc485ihtKpW+rXe+Pjo7mFhrvZlLoXPnm92hnV2lulksBL+exs13p9PxCgNWSghak6R1u7W6vTNWpSL+4AQiwrS4QRHEaFBtw4kqeWKUPGOCHfBmI5DcAorFuAViBGaXfwjIX88z8t8xymbbNXPgN8+6k2yzg0ztShW+Yd9/QOz64Ir7CL2fCMgAgXGWTOO+Y394SwLaHXXNHvDloly24F4Dd0vW6rXA95bUvN73jCreGndIZDdgkX0q/Y/bX2gjfh3UPD3tlg5PhuiqrvM4EvmGhb5YbWewqpDsUKS9kBfNs2TWySaDNes12wLPl3sg8GUr3GJGJdpFthHC0AdjpKg1GFXh2h1FtBq47YMTL+3xnf4qPOOPY4piWIX8np6eeS//i4Zdlb3ff+XX9qrCSvP82c/Xfmtb0C9J69fua3i+F3v0J4Yxq9nwtZisPUtIoarZ3sXUNZcy2NK4oWZSuVDzB58PdrFBOAIWx7vGHakUBp6WXyj07EckobtLkPcO4POOHzgHx+LjYBjy48o749HIOJPgjbt5jyfMe9hw45SIO8oGVPo9L6XOvsH62me5/FoX/FwgpFk8xhBtOQIeuCscVOSgylwXC8sY35SdNhsRtXVNe8oQ/8uOr8kO+sMpldbPYjyF6D9PLHb4icV0Xbqqfxg+fcrVlKzjD8p4qv84XVrXewXyaNdcUICOYe5dVYe1f7OiVP/KJO+x6U0cHyq1qyJxruAHCsWjOdSKik8d76gm/pA+lBQ9I4+53qnPmx9nuOB4rHgO5/Mid1fAQUyBMu/jEOeVx/+DA6wPw89Wvf1W2ZaEjO9YXuM6bOs5yufJeQ/azpo+W3kf9xS99TWv6QCmVfP44UIy56I1hc+bKAWfepzIGeFn1/uzZM8+Bs1gJfyhtwqLY8Y9yxf+TJ08M0lhk+AE4iB+3OciI8M8zfrIT4NECEEcMSCV4zvQOJgwAQh4NJAIfjhElDsctv8mAAv7N8idIlCOWOHxlNyz2uBfzjg6P/ZBqhK9/1AyZky75BJwpYy6eg68V8IpV8V4Zr/zoOd24bsiihotX12NhY2kzHx5cGFYX33T0TpY4VjigzZntfKKVFfmMEgD4yIeRBEYOPHpAeoyEIAexBO1Oy3y6hbJIntT5YiW84pZcYGS5TNlWst6Qc9YfbgA8ljtthLq3X+LTO57zSrhsR0zZJNMmeJd5oz2xDRG/xE274F1Xbe5g/85ilEBWOTsroMxj5mtNa/olqf79f5SUP/4Pldf0duTh6UaJJ6HksZoBdcAXwMxh0rSUE0gTgFGsabGhuFN585xXFDSU71DiuFOPxI07irxW6qTDfSporoTNNHnmfcZDHLzLfPGesvkqZgiYez/LLyRsNPNjzXuznoWRMo4VvyzAZPKV7DTlL9Nx50Nuc/fkplOSFjdWOx0BwnhYmjKRT963ZbEL6GcscgPUGUbHiie8GEsdViIG4+xARIeiGckgzaaMMPdQ5i2ZMuA/ywNlGDjd8ZOcbi5j44e6AHh5RvaA8/xEOLnxnitEOIjtaenmUQgR/pGH45spnvPFNkraD+7ET2eSw4tYAe8OSZOXTCfLdhvh7214Te+XVtXJm/DPofVCuTW9X3pF9aWzr2CR7mBpVVl1DLMHuDNsmkqSZ/zzzEdJvIL95NTvUOhcOfgDYrEdSpXhW4D5/8/en+9IliRrnpj6YquvseVWmVWVtdy6W0+DAAmQ78JuYG7zQeaxSA4B/sGeBobkEAQHBAkQXLrvnpUZm2+2uTu/3ycqdtQszCMywyMqIrJM3NVUjy6iossRUdHtIHBSECRjBhg8wMgJx584DA5y8MDHYFIwGEQrbtIbRyM0kqED7LLGxbo9gtJ5R2mFIMoIWPypsHRzyesq2fHkpZcwo1awK+0Ok4nUnQC0NlzrjsEDtDCoiN3mEe7jdEoJGmQyePi8KVPbNhpJxMY4hDZ4qr/+vKnNqWvepkV1SfuAl/CKH7Abo3wpeW6INP0RwbS6ThQtN8KRDtqBbC9sLrXBBlwP1Y6Ps0Sb0QfcR+RPnTBoISrl4AIi2ku15aUH3zeg+qGdg4TA7aUfx5dQV5rFVO3qZwnyk2NfNsPsyKMnjz31/vDxIx9v465+BqdQBg0AZamkbmEL7wyip25hCx8JpBaaYBEoho3gs+CoBsYMc0RwHx0d2YYBw1ythUmLclKmnCV40cqGfOCENIrPOinHmb777jszb9Iw1YoAgOEjBLipDuCZ/CykBQgHIOiIo0mK4njYKTBTkBMfgx94UvjwzFGqHSXiohYEaODQIECCgrRMyQOkA9DMcUU9VYFNPOEpMuDhOabsb63FOzcGCQhJPwcu6GZwwzFAaLGpNKOlopHmOjoCiWbBfavkplHxUvgl3aaHvMlPMLm8LFPVbU5Nu0xNXJdLOFdsQYurhbueM13aAGEZTtuRN5e/sIGNC2A8wzOItW5JYpeP9lSuista+aI8f3FWzi5iyj0/6sLnf33+/mpWBodj18dL1uqFgPv3vSx0euo2z5kcC3TZPHugIKA+trCFdw3S1P+9NHVehPdjYmPI64xi6edtzRY+XYAZYugqtsQUEUDVqzJZAqOtYaj8W7BVw3WwXEGKBuXrY2XkLeG9b+2PjWETCRSY+enpAzPdFxLebHq6FsPHgINjYcfHJ+XZ8+fGBQXj8UE5E1NHAIBrJuH34vkLa5Cj4aicKH6cm+ecMzKJAcFt4dvaiyl+t+Xw4Kj02BXN9LOYOTTyURo2sHFmmuLx7W7K4M+sSnAgZPxZV4WhSWM8NV+FZ9wVrzrRH7vjoTZmLFi7hXS07qhLroJd1ilVqT/fNy58+C0keKy9MxggbcTMMYDL45gqGx8p4Z0lnjeGyewy6pIBRyXEuMOUcnV5EbgVHpiFQ2a5bi4/hJy/wmbhig/ZKRb1oDBv4JN3CmgGRaTB9hq9/nz0jrwVkfgMTmj3voQ2x8zmC9WNaMf22fQZ4ZMylXDmYzFjCeKJ2pf25CMy/soa+EXh3v6gXLI2rrxnKvOl2nZntyf3TXl5fg5BZai+sq9Bwq761+PPP5em/kQDo5vy5LPPVVbRTzsqHqXPwUxo7FGm9wWu49eY+wLNTwk+lFEhXms2pWmNYv3swIP4LWzhY4EU1i1YOxJD9wBAgN0yJphjrqfzjPBjPfyH58/KxeTK2i4aJm7OHeeVrVfS1tHy0Ug58kYa1ujR0NHq/vEf/9H4nj17Vv7+7//ecdDCHj16ZDrQ8kPrDi2e771zix0f9IAecFtgyc16a9KYmjpSMzVpjrDZDZ/3JrKA1GwBaAE67TS0vzY+teV1dtUZZl+CTCLFJgZDzCogwMNOnAnUVRpr56q3fI68hEf0U+f5BTyv4wu/2412El5w5wmEVjvHjaG+2hkPT9FXyPIBXVm79m5pTtxtvCV9COc6EMq8OVq4kKZtW+3eHw59Bp2ZBNJxrp6Nbwh70lxcagAgN5fMvDy/KOdnl8LDICLuNXj6TP1GgwFu8ju74pIahYNX7f2b3/zmFZqTTuy2nFvYwrsCaer/7r2uqbcv4GbYduw/W6Br1O6RzuUoUw/LniH3Mlzyizg5DZ27ymHi9LVk3jBzBAf+TM2zNk4YgF8KfqaHSecNXDI+AiYg3IxXabARyN6UJzxogmiaCAEYe8a1gJMhLmv3MHaEhZm3JB6aJEfqiG8BIrpfvHy5nJ7PKfrIV4K05g1O4uPGD3p5Dj+Ta/zUGJp0hmF4TjBeRUs82C2AN+tZoQ5PoYnNM2EgCVx6jmyXz6yxt8BNcFknWT/QRSLXe6UzYYkHpALTZBNugPAEH4lbxol6wSYOdLPMMkcoy7AGzm502sxr7Ho+vzgv333/Rw3GLjzLk2vzpKVv8YGW0XjsgdqF0k4naiNp6LQlg7wHDx+Z0rzk57e//W353V/83rQxy8AMgAeRlS5KkGUE5PVJQ9cSnyZ84tW/Ed67UH8zfOrdYgtvDbxR9a1K57pQDwaPo4ZLZiBIQqjHprZk4OnOZwyCGIGOAE0gPJn7pQQ72jcG/ysJ+RwMwNQvpX2TPo/OIXhJB4PmqBzPKUxSaFlwKR/yJy54ryV8ECTgJw1+pIOr266AO3DEQAUciTPLCKSQiFrpIJa0OgGnbJwXJiHdESfitgYgBu5M26YBeGbdnPsC8hn6aByXv9IHfuo+B14Zhr/dtGLNN3EbWqfDXqXHeTIzYXxduTHUk+tK6YiHm3qn3fNI20wDKMIR7gzeaCu+1hazLgj5udp+pHY+LLe7GjQqD1/zI3wMUm6Vtqe+wR37n3/+uQd8X339i/L4yWN/qe3ho0fe/Z70GRras1yvA+J9zPBxU/dmeEP13xs+RPtthfoWPhzwRtW3Kp3rQt0g9zJ8RaiHcGsNzBYhjJ1H1GDoaMAwUSAZO0LoyePH/hwmbvz87XGlhdteismDk/VZGL93cldhAT4EA5eNgJdnLiHBtvBVXKZ4YeIhZBaRr5g9YUFJkSY3tk2aZPYY1rLxQ/AhEFnzN17lDYCTeK0mbiGBmJSdcO218qjJsCOMOOB2mk2GOIre854F1vB3fRGQp9zJs+JkjwBT+8bqdfPb+BAMLtHLM+5YoJeBZllQnbMd5NeCn/mXTZmDpqA/6qYr0w0zAeCoeNJkPBLizun+iduReQjhIy8GF+4rPbW3BlxTDej2uR44isjgChyQHrM0cQqCweLhITcRBg6eoeHLr770p1ZxfyZBr0KaHsoJUHbbGPnb8QlDLc4nC5949W+EjiO8J2hftD9Hs4X7wevqEmadQg+DEM+LZh48eGAbAQ8TTiFOmhTwaOeseyfDJQwcmZ+FgiAFOAY/DDix+TgMGh5u8GDAQ1xre7I91VvTMtjIfKE1hQ1xcOeAAYMbXG1+CemPvQ5tmhZPAmWDztSas7xpWlhPB+Dn3fp8EEbBiasNJ0/Klfix1935nEA6ntMkOD8ZypRlTpP10vphDBKotE0a9lRQx0Dip18QP75nr8EXywd1FoGz9VcKf3F+Vl7KXEnge4BHf5hr0KbBmc+gK64KU558/pk19YfS1HP3+3pZEjb5bYJM/77MFt4vbKrzn2LeBrZr6lv4cEDXqN0jnctRph7oGfQf29XEbmsx/6r1pbCEWWOSwSMk2bSE4MCNcEshQhxsBDiCiTC0dfJBUz87P19qczDxW2UMg4eBXysuu6ohpj8YlB++/8ECAE3NAwLlgaBh7RzafEQMQSFDngwyEOrLtXnFxyDswYHBvS9tkYEKZcl3KN2huVfNr2rqWTYIIx5ljLogTscgeAbSj7jeQe+1cNykkZHAwvChE7RhwjCgcZj8CGMmwNq78kczlzyUwR3H5XJnP4bd/xjckO9z6c5fxrRW4gTMiISmzx95QpPKZH/Fo1yUtcSVr9AAPtrN/UH00R8YWDEVHl9au3RbuyTKizh7ajM6He3GLvkwEuTPX5RzxadfEC/X3NnRzp3/OyrD1USDsdnEmvnf/M3flN//xe8988I6Pn2Ddmaqvq3/VzX1rsyfInza1Ec7/NxgyUO3sIWPFZIhthDCKDRr1roRlghEGCkb4zC4EXYIXeKilaGxpfaagj4HAuTDM/HYBPX99987HmnyulAENYZd7lxDm3ljg4O4CA8ECvjIGwPeNAA4iAf9IcRjzTnp5DvwT58+NW3QkBpp0ph1QvxNQFzM66EK1GoyTeuHAcivh2CuBhqgF8Hd0pZlzrK2YVkXuMGbYZtMm3e6078Nb+sPvIRR9wzkqMfcpGY8MgjvpI/4tOPTp8+9sx0AF3jRwrsrgPmwD0cj1aZ7++X04SNp4g+9U/5YGvlwPPLGQgZ+zk/46X+vA/LGbGEL7xq2Qv2ekMzlLrOF+0HWIwwwBUVrYOIppInHM27iI+QRnDDYFLoIYMJg+giClxeX5bMvv5LGNiisdH/3w9MyPjpWvHH5+utfeg2114+1VI4+XUo7m3OWvCdhPhbjFtNnoxQ2Z5FTUMPguSYU2phm5+iUCDbNCHQED4MOaAXwT4CuXEYACEtBleXjGcj6acuOTRkRXhkHP+yExIHd4kDMoPEO9ntlPFC5lYRjcVKBy0xaLEbisAxVX5jT45PSV1wUzrymlql5ngc9CVyVhdv90OS9H0H1oYxCQZXGmzQnHdnO2DwTnibDc3BAPIQwkIOtjAM+Blikw5/b3egPTstxRmnvCOWB2pmhD+fN1awW2nyJz8JcoORBix5fnL30wC4HdPizjEI75VIK+HkmjOOTQJYDGyAMyOf3CeTxOrOF1wNt9TrzvmFTnq3ZBNvp9y18OKBr1O6RzqVo08OyZxCgB4djixnF9Lvca507n2GiMHYYOkIWhouARQgQhkCAIbMRCuYGswZyACDPpTBN4YewHUk4pyAB39FhzAaQDwKd77kDYpm2jzVAQJgMJEBIj5CDPtKSJgVaMv18lmizgCAu+PEjTZaV+MDyW+pLCGGIX5husJBpuvAQniQnDxseiKO4xCdPQxXAgPPjWcLPG8nSz7atJbDr33alHzuESQgVdpinP/gxuLPegfDvBh9A0C3DB2Tkt0wjXMTHxu+cdlU8z55csxYepxfoEwjuK6UZaPDC5US0GVPvE4WzsRFtXaq9BLrad652UdZ8qndfg7yRBnQPHz0uv/r1r8o3v/qmfP3N174mlk2WaOvghq6sl4R8Wvpup98/KKx1158FbDX1LXzysGTwjUFAIRRPT09jDRtBLUDL4jIZprbRtrjmlE1QTJ+iwR0eH3kNHIZ+fnVpwwUspAfv2cW5NTYuJEG4I7BTAGFyKpa4FoJKe8mlNxIUTAc/e/HCWiE3lP0gOphmhybCEPLgSAEHZFkwuIFWuGETt31OO91APrdxwRdG2uvOvo30YEVGq2ZnuwY/PN+oLAullbmW32Im+mRzCUsKZOjGnc9ZBgx+lI2ZBkyWETrQ7L2rXiYvscEg67A5MufP7BKfOlEaasFGtIMH/OAEN/WMwZ86IwwBjp2DJDRorg6mbfgkak8DLtrz+cuzcn6pQQB9pzdQfuCPOmNAhiEfysKaOfe6MyND/+LCIgaJHiwIXDb1p1sRimlh7XELW3insD3StoUPB8mdG+ddmvoyXJ6tpt4KPBgpNpCCy9OtMjB5mDHCM9fHYfS+TlbpEf6kxY3Q5+pXhAOAH8IkBRPPMPHTBw8gxpodeZAn07BeyxUZKbgQ2lwNi7bIbnn8U0AgqMDHAAGBkPRytSzP5Aldvq5VuIibZQXac+lA9W78wj/DM30XP4S8r4qtQth0Swt3HoTJWKjKpt5JGWkUR4bNgKRz/Npq4UbLjuUFx69+lI9z6gD1AE3hF20JJI3QEm57L+Ok4UMsbI4jngWuDO3qj80oD55Jj5auEsTGRRnWy+eybzWAYdMbdMfAIC6roT4QxqyPF+6Frxr7QuMKlmM+//LL8o208ysN+o5Oj8vJg9M4Gqk0Lmu1Eyr5Xf+uoJqtrk8TuhJ+mpDt8qGg7SPvCrZCfQsfDnij6luVzp8q1IEUBPmC8AwjN3OVQWAgPFJo4kcc+0njYl314PCoXF5Nynwqxj6Z+awyDJ67w7kT/PyC6dvrciBt7PGTz8rR8YnvVYepTy7jghmEAsCggWd2PiMMETJ7EiJQx6546GCaH0HOdDc2MwFJH7T7vnDZDDCAFLb4LQWv8LNLHj8MIK8VyGfKm4KTuKYPQSzhzTQ6+KAzv29OQuNVesJTmOeOdYBfx8GWsca9r3pVPrHLXe0iXLk7nrR51t0ynTYEnwB60kBXN0ioeQiV7cYAfGUPeqhr4ue0u6+dVRzahAEcwpkZE8LY64Afcc7UrlwZfKT2Pzg8cL5n53w3naNupfR7QxeODXYQwSDw0eMn5Xe//3351W9+refd8vDRA7cneYhq0yVqjCvpjF/VX9qKZsFf43+q8GlT37XLzwn+JGvqrzc/Js7Ha7ZwD6D6ahWmM5keD0uGIfcyXJ7rQj3bAibaPgMIKiA1YSCFBgx4PDoSc48d06lREw+Bj2aNoAAXz+sDAz6GIjbvo13kg1adhjTEQ2tHkPYkOPBLIQ4u02mKOqEd2uLUl6CAB3fGJc9WKIeg7ta08UNSGG81aPjYmQ7NnnhZB9a267PTU6/gqzip48Ab+WESKAvp89hWhEe+HTDwiJ39XRxo6NoA/GmSriU9CRpdtM+Zhy8EUtw8yoYmjlbu9IpCu1xo4EWds17OaILNkrTt3j7T7gqX+1KCnLqinaCVwRgDBAZ7aPg3QrYQTj7u8vmXX5RffvttOT09KQ8fPtBA78BpuEseGl3G+gGXpDlrJGuPZ+izv8pCed6Hed/QtNAnCe+/hl4Pm9rsp5hNsN0ot4UPB3SN2j3S+VOFOkwz+xiMHICZph/h+MN08UdoIiwtPGX3xKSns1jrRfgwXcs0Kjel5fQ7a6aslxJOOgwCWBLNG+fYrIUGTp6JJ859S+hIMDAQ4BkBYw0WoSGaoAfhQRqEDAMA3Ma/CCFFHNKDOwUGbmwEVTv9jola6gBB1ULeVAcu43Oars54Ni75uW71F7YGRqKdeI4PWglI01jTpTZOXMqFCT+lUXw0fvyEUOliGhzBBn4AG3xJH0Cd2c9n6TvBnu7FdbQHbehBUDWkY2+EY4smPwsPgwDcKojajan1Xc/EvDx/aeHPDAL7JKhbgA10DBLi++nsoxiUr7/5pnz19ddqR463nciOOiE/110j0JNe6gRYF+r6XW+yTwqidJ8ufMJVfycseegWtvAxAIwumF3DAJecAwYoxi9zLaly2wW8wuwt/MVgOZqFEMUgHNHSxocS0idsbDqRUOhuenv8+PFyQx0CAsbMGnkKYfDB8BHwo+GBhsT7wch398tC7IFpXG8t6/fKRALg5cVFGUoocNEMmh6CYY9jXgPOVg+M63Yn1na5rYzNc2xOAwcDA+gFKE9q8dCFULJArGUGstytXwACMrRZ0i18YQyCkrXuGBBRPvLjE7NM57Oj3mJcNIc4rxq24mGYima9Gj92e2MYCGGzOYz1agSbBZyMqVjm322mQ8AvWMNmEDML4XyjwRQ03mQ8+bmN2DBHmRcxGJB0dllxMxDKDXIMjNLgT/iIJRQ9QwP1xyZJNgfyHXnSPHn0qPz6V996n8TFZFrOLjWYU9seHj9QPGZiNBhQ/kJQ+gMJ8gfH5UT9h6tlVQXRvzjCqDqg/IAHGsp/HbJ1WHsHVMVb2MI7hZ3/+B//1+tc4CcBL8fr4FUmswp8PvJThjeV733D+87/veNvmFp2hdWRZpO/hJM1RGmbYudl70ZC5VoMVXZLpwUQwoipYHmjafEpTRg8bu50Z9c566pnsg23ocWjMSNMEP6sk45GBxYI4IdJs14eYUcSEFMLLV4B4uwqsxMJAmjjPDdCG3pvbuJ+8r4EBXhIJ1krIbinwcFYmuXEgmNXGj+UUxJmAEiPoEDwkDflGvUHHoCksOwNug/WZB1YyCic52W9pBSpkOn7Ss/6MXUz6I+8A528qAN/d13gdfd6NG2/CuvFIpYZqE92/HMm3fmx/q7wm9tYnycO9NAOFsZ1cMRAw0fGKC0DBLUXAyTf8Ic/MwqqxyvWvDVIgC6emfmgRF6nV5kl/q1hp9C+Eu2cZpjNNMxSHHBybpzd7dwQB26EOuGPP/+s8EnVZy+eux8enJy63H/84Znvs38sYX/x8sy0TGdXPut++uRB+Z/9L/7nvg4WQc5cAPlQ/7RP1jlldD2IpnVo+/eroX9aeJNWt+w/d8CHpv++8KbyvQnum/5N9f82sPd3f/e/vNf0OyPZ+4D6/Rb+nKFtf7l55DVJb4QB7p2dEAYW1vX74TztSVjtNiODLr6Yql3wZKWVf2qXvIiskyJMfKRKDHkhLRrBACBM8QuB1E05I+zYPMcUtgW8j6ZdSlhIS5xeSYAEQ59LMHmaW1kwbQy10MovV65ytSoaL1rxy7OXjjtWnifHJx5IIKQR3Aitly9eWBhSHoBf6IE+zFQabitAyN/1JIM7aUfnjpptjXx94wo1FScEkKdo6oRRjh3VLeKVYZRfdVcuz9g7FpamTf/EMeBWnSNQs34Z1ECPr90VnZ5+V3iGGZScMniaXoOI3JFvfw0SELjW6mXbLcORQz5fywBtSpjw4z9zGwiP8uTaVgYW0MuGx5nqjDaGNj6NSvyrq5njxSyJNO6d6BPQwrLDoDfQ4OCwHGuA8Ktvf1VOHx6XfWntXEREHXvgQj38CKCW0nxo+HEU3w0fQxk+Zbhv/W+C+jZtYQsfFiyMN3AIixP1fIQOTBPB7M9g1hkiwiygcYuBbwLSYWC8CBGEZp4t5igbH385PBpLiMYrRlwEAhoyNvFJi5AnDwQHYQiY/GgMU/IIZCCFKeEIHwtL4UGIsZkKpZk8iMM0PMYXnKClcmaKwcoeywa98sPT58w0S+gfloPxkbTWvvDsSABda0AhIQR+5YOtTGzCL4y1bOH1rnYZI5PBDW2eASBHVf5iPi1zDU6UQEJNQpyZEdkMpBCA1A5pqIdraerMsg16GlxY0yYeJw2o5yhbtpevTpVhEOX2Uv1kHVgYov3LEIahzdPkWW/Ws7lzHzvdfKCFuqZu2cQGZPsitHMphbZiJqbfj4/7kCdhMUibegDFjAhlwwwGnEbgwiIJ+quJy038xEkeGoks6c+B0zrc1R+3sIX3CffW1GG394Ntx/+zhtp91ntR91ynMu0joaDuYmM1WB2YEEuD6EeOqfgJuH28KR6kbUY42qGPVsn2WqjcMPTJJBg9ggthcSztmQEAWjxnzGHUMHVwcByu149d1Wix+PF9dtKz0Y7d9Af106qIRMKVvW2f71Z+uZGNvBgEcD4+hQE2dFh7H4RAIg4ADtJQBuhZClGlId61hHYOJsgH7ZZnwtP4Qy24RZsCLfxjrT3qj0FWlDW0dKbMWe+ez5jqZhfBben3YhMfeORYoYO8sS305Ocd6gwsqAMGAqLdIwpBxk+Dpg8eDPSzZJH0L8tJXNkI+Nwcx/S6bQ1cPIhyeZQNR/8kiMFNenAxKHguLZ8BBxvi2BNBn6L2lbP7yJXakzYcjQYa+B2U/qjvM+pjuSmThzyVzhagD1j3X4eM96Hg9dS9GT4s9Z8+vKn+36Z/bB5ibmELHxjQuzCxvCMB1vih6fGlrGsZbv1q4XUvQctoETQILLSvZMpo22jvuBEMAEIVTS81c3C0eXz33Xe+me75s5fl4vxqORhIuL1FAIUQsZDFrWC07Gcvzso//vM/+5Y5NM1d0cMZarRTprW5uY6ZBAYcrBvznLMHaJfQDi0WxtWgnS80MGDjmTedTSXsZFjjx99C1QOiMDsSfNOrizKThm4RpeqcTzmvP0EZDU1dfgxK0NZ53pGg5PQBGvpC8aaTyzITfQh7f+BFdQdd1HEKeQABTHPlbAvurBfXDUJahrTZJvhbSMvgzrrPcLR51rSpI8LYjBizHbG3YHI108Cn770S7KNg4yO3ybFkwvT61dW0XF3Gnfo5uIsZllkZeM9DvxxK4DOwYwaAPkOcNG35EpK2LWzhQ8C9hXp24LvMm2BTmk/JbOFPALe7Ft63N2LcMjulJy2PadBhBFdGv24nIJDa9uIXNwyZ6VQEBowc95MnT2zQjmHyaNt8rY0NcjB+BAtx0cbx4znxgo+BAVPyOb0fAiIEUubj9PO43Y60Of2bGjcmBFRcnMIX43yBivwRSsQFn2cEhJOBBO7EjcEfHJkvNvSvA/4IcNKjiUOP9wFIi0drt2Y+R0ueq9JuCisUbOjb2491ZDb5zTVgIM/l9L6AMISgN/WJbgQ69NAyEs1ehmDgEksOIbSTTseTAVrasdPwnOUhL9cd0/zKy0JeAyMM5WKTJNf7ItRjc17sTieP/BALdcymPHBSDgYm+MdU/qCM6939xl/bm7jpbmnGL/3fBBn3YzVb+LCwqU3eZLYb5bbwQYHmf10XQLOFVYp9immqr6Et7olh7/d9XA3NlBhmqkJEp6ZTJc5kwkz31rnveK6GcAQHgAAa9Fe1MXaGI7xTAAPYhLHpy5eMyE3+pDs8OBROaXuz7otqcRRs3zMLXEHKtDFlYjPbo8ePy4m08UE/BhfgVAYWgmzgQijxERJwHHKUTto56Zny5+MxAwn4LKtBQtXauICyCdFyKj7Lix2b1Zian8kd8SWaPOXuc+dyx/S84ki43UioWy8mDQLxZuF47B5nqtxp6jozabhBj4tcFmx4U7qFaECIQyyaOjXgs+yVDspE2TGeVvdfbKxjGp3z5dj4EW4/mYnanwtkWGcnj8RFnXHKgU2JnpKvefFNdOoDPNQvBCG8bdjEKHoZ1CiByz9Snzg6im8HMJja7e97+r0/jvbi5sEU6JS9NZ8C3JfKGMZs4W3hffSSe2vqW9jC+wamr9HWeQV2d7mNbVB6+3wtaxQR3gAwWIQZnxD1h0MkIH0kSgZhh1bOZjm0MuLCvHMqHmaeTB9YCm+lOVYccBA/mXhq3ClE0yZePoPD0+eHB7ZJg20hXIE4xGX6nXALJGnkDC5yKSDzzkEI+DMdJgVmmvT34EEmy5WCHjfh0AI+8uMZTT0MgpOz8pMymV5KaJ4Lb8wIOA8JQgYh0IjJpYjYja60EsIIdDRob5xjfr+WdZ3OdEMH5csyAhkHQ5vRRjYa8IyYJh+rXygfdsMPD+LyGNKzZs6+CK6LJT75MhMDHujChn5vMCQPDQz293a8+x0DDurGuNxWHf1pU48YIO0tbOFPCW/U1LOT3mXeNNbYlKY1ehUi4hb+TCGE9V39gCNkXIrCRieEO8eNxgfHsodlIS3xeioNWsKCvrQngZ2b36w5ykYAwGzBThzGB3LYTXgKQwB7n++ni3EjLJhC//77H8zsWZOF4eOfU/MYNlhdXV55sDAajiTI4jw5R6XQChH8CFA2cllQiRA2caHhcQUp7phEFv3y4xib6RM+Lq3hK2HhlsAaH6iM+8Jza82fT4bOJKAU27RBt69EHfR93S10o/F7lkI2zxZgckMLdE2UHkGNHzejoW1zS9s1x7mgV0IbAWitm4GAy0FYHAHkApcB57XVBhcX59aYqW3y3JfgRmsGguYQ0JM63T8Y9n2+/fnzZy4zwt/plBe4qGvofckyB5v05B6Nx9bAfbWvhPWt6prLe7jqlXvyX748dzzyY58CbQpNzCiA/6uvvvIxQgZGXELkePLn8hza81L5kje7+k9Pj8vnj5+UsQYJbJabLmbl4PioPP7siQaUA2ntPdFXW482k3Ffq+ZTgOj5bw9/7tw72/0u8ya4b/1vgk412MIWPjqII19o6cwQc8Sr3xtLYIuZLviGeUyfJiCwWa9NSMbavmC+aa6aNhxBnJpYamMI/F/+8pc2X3/9dXn06JEFXKYhDsIeYfDw4UNr9+BEYCAomCpPbRgDgBscpCUueSC4EHJ5VSwaLunxx868gBykZBroTk2UtNBCXt7JLcgyMt1MfGgjXm4cy3AgBT0GN0A+OUOQmnfrD86JbJeR6Wvoktt5SXgjUF023IrHlDnlYbMjaciLMhCHtFk24kAjbkzWB0BZqUOEfg7KSEf+7FVgAMXaOWVm6p019Yn8oYdPq/psvQYv1FXizPYH76GE+PHRYTnRoIsLg5jhYScHfQf79n1w4i1s4R3Bj9LUXw/37eEdU9nCnyNk/6n9wBJXT/Q7GQQ52m253SvDwaE0tSN570s4iXmL6e/ecM461nTpq/zt+jcEmv3sD25+wB1h+rH2loISIDXuNAcH9WtqYvrEm7OGK6GRBsFDeE7Vc5QN7Q3NFn+OW5GHKJEGylWqXMHK0ve1tEcJX9FmwSVhhxDyWrHyYb0ZfzRtjs5xBWusFUsQEgYtSo92jRBDKz6Xhkk8bDRu/JlqBofdFxeiRXlKEEID96Wz4c3Vy2ZE0Si0rm+XH3/5oSXPpKWSJx9sYY2cGYk4ShbH+bh6FtwA8bkhDwypCZMX2j0zDOB2nfgZoVysvbMOj5aOFs5mvCvRTiD5oH5QbsKpA2Y06CMzz3So3pRPas2EIbRpb6ESnjiiSDrKd3nJzv79MhwflKuL+Brbfj8EOjv6GSw8evCwPFSbjiT43ZYD1b/KNTw4KA+ePNazBnfKw0crP2Gor8Rbw6dd+g8P963/TbA9p76FDwow1IB0hB2/IaJhxHx4hWn3QX8swXlrxjzlGNaNBNpOCHUDCOVGsAMI4wT78KM4CALAn+6sQNz85GlCftoUwLZAknBIbRchSjo0Rgxu4rBRC604NVDC0AwRihZyFoih4bJ+i5aY2riF+SI0SNIgZMBLfkz1JyDkhC42nEEXAxTZ7NwGGDggyBDwbA5DU6Xcw9Go9Ni453R1Dfs6puTzAzEWyBKSLo/qn2eqgVojv9CyQwtndzsCnzVzJVgOOnJgAD6LeD2zlEA+xHGg0rBeTV1RfuJStwhSbJ6hz1P5ssHBOrjbQeXkvnzKrH+3O/VsYUu9KJ891R/auoOpB5UTzZ01feoWoQxepv37EuzQcihhf3pyVDjKNlD7xidl912+EfsvJNT3+z2Vlf4gxPcAyvEhoevpbwcflvpPH95U/2/TP7bT71v4qIEzx3u7PX/znLvJ6bJTNmRJsCOPEZBm2WLovAAYBAHmx0AK09bA7DFobggJbI6pffnll+VXv/pV+cUvfrHcwLYrjY/b7aZTBH3cOIcwuby4KudnFxYY4NhXXATeTOWZzBaeDg5NfyJNEi1SglJh2BPh4qj1zl5P2uSh0g5V1lufp768QvN3oPEiXBEuCGzW0plaZsMYWizaJPly/h0hhlDzBSyqLwQU9YameyWN/4qz7Oz4ljS8VR0vJPwm8pcVAll1hR1T3PM4GiZcGIlwPaMFs2kOgR6b6abziWhl534IW+qFQYBpjjGLByrUBfRgmKY/u7wQTRoMKT8EcGyu64VmrvbmfvcLDQKYhaD9WYZpZ1yw/REWmWzPofrPoQaFDFKi3RDwsdEO2nCTztPvEtzjgfx3biXkVWfxwQGf0ydu9C3Vk5phC1v42OCNQj0Z5NZsNlu4H2yq09bApGHCfFgFAYrgmU3Zuc2ULjbCJJh5O6Zt069DhqUbIF4ydgxAGEKDZ5g5G+dYV//ss8/8RTd2zHtQoXQIK86So13ihzBhIECcvEqWPIiX69oIM8lQp+c5/XlG6JCGspOOAUAKxKQJf4Q8YaQDCEvBDf0ITTRba7S1TOCYSGgyAEh8CGmEKHh5BifH5sJdBecsNHQEKzKdwQzlBKA5j5nhRvgnHp6zDNBJOQjD4I8fdOEmLjQQBwGbz1legLoBCDs4iE/iOk9oU77ENageXE7qTgagzgHqx0fsFAd8GPBwPexozE2BsdM+81LmFu4Z9/YdvfqU+2M2W/iwsKlN3mS2mvoWPiigBFkRugM8TTqMM8IwdW4MYwoVAYMQRDAkEycc444txoudfuvAhifCAdJbIMD8q+BshUkKIAyAsEVTR7gjtPMCE4Qn6cmPQQD+HLFCUyY8hT7Q7w3LcDC24EJAkB/pWIenrEzvIpyhiXRor2it0IMfwpqd7mi3bA4jLto6Wjv+CCw0WTaG5eYwf/JV+bErHCHPBjcGRmjmXodWnSHc0ZYvVQ4+H8s0ue9ZF04EJPm73pSPHG4fBOTyelaZFOgY6gOTgwsueOFmO866c686gpQwyg5ugLqjvqgHDJBtQv2wATH9KRN0ZP1xRwAm2xZIOsBBn8n+kHXJzXa0Ke2FGfYH3pXPEgXinxmILDe0paCn3FvYwscGW6G+hQ8LfHGtfnXNcCtB7JUmaUMyHDHb640kQ3qekmYaGp4ME59esRub5JW53oqxCxd3lQtNNWitrOkKLzu6mi6PYGe9NAcAAAw/mT7+fNyDtVZrZw6LTXDHx0e+ee53v/1WWvtDp59MLpfCByGCEJtIYLHLnM99cmsZF6QglB4+fOT0uQmP9Ah4ZgMQLAgP8CBMrWkLD98VR+heza8s6PFHGDFNz8deqBuEHQMHhBBCfjAaWvCBk818o4NDFWxPAwGOs82s2ZK3BxJovDexTj5VWja/EUa++CEc5eEBgM+ZI9hlqGeEuoW5bQZesuX2AIRBguhHoDItTxiX3oCTjZHnl3wqVVq8ngkjD5dBPQC6yYuBHLjZOOky9aTFK2OOt4GfAQ8zDRa4Su+85TceH/rzsmjkvppWabi4iCUNBla0GdfejtTOB8I70mCK62Gpi31p67Q5dICbclIfNuoimC1s4WMDvQHJ6DabvLv6bhNM8G3Npjw/JcMU5OvMpjTv1nzqwJSrNCEJZJglAuf6Bo2RKU40y6PS60uo7w8VE61QWpkEFkILc3l2LrkiJqsQNqENRwh/Psl5bkaOwNvZ69vs7WIQovUjJZUrI9j7+zBzaYZi6EoW66gaIPDJz/0e67CstytA/jTr7j7M/UYCeqiBx2559PC0/OqX35QTCXsWW9FEuYnu+bMX5er8suwr0eHowNPFfCSGL4adiXY+KHIxuSgHR2OVFw0arXoq/2fSjK/KH3/4rvSHPfthWAkfHQzL7Gbmi1VYf1f1lf6IO81H5funz0VbX7gk2CQgx4eH1shz3f7l2UW5uJSGLIFGmocPH5fxkQS9yvT8xVPVRoiwIbvBe5zxZlDxspxJ8F6Jninr5pSdjWzX0qY1qEC4kif32V95P8Bt+ePTHyzkWQ9n6vvWwvtc2PkT/vHA5fvh2fdlIPe16hn8e6pr6uP49MRr91Q2+wp2GbgcyY+lAI3uGPAxMHl5ce5BC59Ufc5MwFwDH+WwPxiWi+msnE80UNBgbqLB1OVsXvZVR2dXk/LD0xfS0HfVFofl4YPjcjBU26sdD4SLM+pUqgcfakvOo9+q7edy0zn8xTqVcV8DCL45vxT0G8zHDhwtfJ1huP06s4X7waY6va/5OUiFLXyqUIVqCldYNQM9sVF8zdB36kY0hFQMlHJqPdzc/iXJG4xWqULTk+jfq1eRgpMAzron3gqEJvMFZ2rMGIdDiwYOC6aUJVCnEjpommiZTMki4Lku9eTouHz55Rc+q47mDYAjL8JBMz89fWiDRsymOrR3bjcjHho6gPbNPfNo9Wix5A0+r/0K0MqHo9jAd3h8EBu6xgfCsVeuOA0gocorHfTHpi7fdy7hyBfJXkrwzdnRrgEMQngoAZe71AHqmLqibNwgh/aMjcBnxgKNeSZBDi42ssFA2OOA5pxLAKRHI2f5gJkELouhTcCVa+Q+/iaaIBMc1C8CBECQU25VnP2tgSsNU+QMxtDAc4aBukGgcyafz7sSP8+i51IHswqPHj0pn332hWnhNMOQmRCVnz0DfYX3B/t1EKMBnXoFAptJHTb4MShxnUCc3J4JENBla7fdwhY+KtgK9S18UGiFKJAzOAgqmDhHktC2LXAqU800GLQ1dmrvcP5Z6WHsAALNeNaYL8IBk6ChgU0K9VwzZYiA8TQs081r+SJQEFLYRxKwD6Wpn5wc+Z7wuCuci02kVUoocpb76ooPszwrP/zwx/Ls2Q8S2tJKlRdT4swePH3+Ulr5M2u6Ud49aetooaPYAS6aGeBwFJvd77jRvENIhknhjABlUODBkBKyyZBpa093CygPQP74IZA5ZcAUN3iY5kZoki8by4hPWakDNiheaHDAej00sWmuL6HOgCm+9X6rMky9W/388tJ1zfT4i/Mzt9/zszNp/ZfWsKdKC33TCYI8hDZ0QPeAKXPhjIFFDGqodz4sw5Q5AysGSITNmK1gdkR0e8/FIsoB3QySSEM74Ud8ZmUQ5DwzUGLQxTQ/+ChjQrZ51qufq98WtvCxwgcX6snEf67mzx021cnSiJEHg0R81qWeKnEROK0wAYjbMVTrTmbS+alNzlh7zV042CxFHi2I1csv4hrIr8YBL/lgyDuFu7XBKsBh+rihK+lDKOBHep7R1rmKlA10+C3QHqW5sp7ONab+GpieAXAC5EM8aMm8MPhhEHpMcaMdo+WjrSKk0UTRhomTtJInnxNFU82yIbSgDSGW5SQMAczmtxTs1CVT9mjKGY80aOho4T4Gp2em0xG2tJsvzVF8Zg3IH1pISzz8vRdAfuDGj5kD6CZPniFxNme2wM0hP2ZZoiyJOzfeeQ1fgPA2jXvtACbCsszgpo3OlB/17U/QigYuvOHCnoPRuBxr8MXyCW7qKPta2ycSL0AYOHNG4l0AeX1Is4WfH2w19S18cGgZJ10SgcxlM5xLx0aDQ+A7VIyV+DxiWF/lxjC0dbg8zB5mtWTOO/HcMjCfpWbyXelD+MjTs/Ywcab16yyBBCfT9rs70tb3WG+XAGdtXs/QSTplo/i3GpRwicpuOTwal8dPHpYnTx6VR48e+MrRvoQiU7ncJsd6bQ+hwBS0NNgffniqfPY1CHjozXN8NtQarnJgvfqFNFs0X3asn19ceWaC9eTegD0G1AML/Jzfnlswxxfh9kJrVR4W2vLnEhoMfrkk4XpRWmrGl8dYWDJcUh2LRoQ5mwupj0UVzMQlLXfW59Q9dHGPOnRwtn2v1xfNokUa8bPnL1RBuyp732nyghzKQHvZZgAmm1vhaMf5gh33s3JxeWXBTpr5tYTyjTR2BLsM6/JM1fs6XD2zR4H2giboZD8DAwqu7rUgVhuxhMBnVIdsilO7PFH75ACKAVvEE35AtAAbhfpKf93CFj4u+OBCnRfk52z+3GFTnbQmBC4x0dbFMMXgYc4ILaZ1+YALQDzic70nWmca5eA1VqZdQ+B3mlbgthhStEZDr5DhORDATnekC4CRozmua+qs4yPsyBdNLzVi4nDk7ZtvvlkeeSNO4m9N5gWezAN/BhtotBaklTY+A4tQZoPdi5fn0tznFqYcmeMSG6a4ATbQQV+uO6NhAwhw8OEPIMR9lI1BR4xOLPCB3CQFHQwomIpHuCLsGQwxa3AlLZnd5Pld+SxTlhWIHf8xC4HGDD3ERbsmf5YR2ImOgGeAhhBnCeL5y7Py7OULC3fyZtDiO+Y9KAnawUc+aOtZR9j0E9ebBgcAn6glLmvlI46rSYjzfXRujmMqnrqCZnogaQHwYNQj/QwQJ+MCDG7uC/kefCizhZ8ffHChvoU/b+BucJhnAowGrRgNnY1cXhdGI1UcM15pZvvsUBZjRogiFBACaIiSUKFdVob8YzYygZM8iW+hIEGAQfBgFBBGkIyQNOyYR0AFcDkN6+wIeh6vvWZ7cnpkrf3Bw5NycnRorX04RCMER6xtUwbyQfgh6JgVYHaAJQTO4nOWnTV3pt8xrLf/8OxF+dfvf7BWS7ljOji0dQS215cxwtsbDmK6XP4IIR//mjGVjYbL+XlpwRKmTOm73kQ+6Zn4YBc759k9Da7EaO0INeoJIYkmTH1Ax1PRhGDu1xmE4WhszZyZAjavQSfa+9HJqei89ma2xRx9W1r2YKQiM7ugNtYgDjq5MY6ZBdbeKRfLAuC6nF5KyE88qPD5e9HPBTyU0dfmqmIZGGEYTJ2dvfDu/avL83LNOrza6HDMHQE9Mb8bb2a04K79EJNAu2TfgCY3muoavy1s4WOFrVDfwgcHpnuZfs2pXoQUu5QR7iHQw6DJpyZsrVnCPTS8awsmBCIM19qmmDSYW2A9nXX1FlqhjklhjuDCIGjRBNOgAS6keaZWCC3YqVEj9BIfcdDUuV7222+/Lb///e+tvaPFk6/PbM9Dy8w0EwkzNF+ATXTgTyFCmTkSxx4CaGBq+YcfflC6nTKSds5AiClp1tM5wgY+dnizy/7FGWvZErDyJy11x6U+vpIVAYrglGBnMOD740U7hql7hDpT3LlZMS+kAbcKbE2fQQm2BymqZdbYwWfNnFqnTlUG6gPh6PoSLqbcdymjhDr9oCetfbeHYFe7qA9w/I72ZZDhjXsewKkt5Eaw8232rJ+sx5xJyUEXz+4vEujsgThSXQ2VBzQkkBaTkM+JG8BNu6m6l5stV3vYFrbw4WHv7/7u393zgy73g/al2cKr0DKazfCm8I8b0PIsCMXU1R3FfEdlfHhcxqMjC+xrcU+fLVccBDwfJkEo8cGUG2mflxJW3333r+WbX/5S6VkYl5BQn2JDVL8/KNfSdvUkcRHTq5yXdp1Z6ZLPrfJVHsgtvBGQzB7cMBU8R+Pm3nUJOmmdfK8dwzNaqDfdYSSw+CiLBxJVqPQlNAYSJHwwJgRKrNkmDkx8L124JFw4mocmOle5oJepdjRhBhXgG0jzZeYC4YlR8VRH7NjulZcvXyjFjQTghexb2+zS5hvh1tKFm2+v//D0aXnw8JGn3PHnW+8TDSwYBJydX5SHDx4pv4h/fHIs7fuZaAuBenl1WQ6ODi2E//X7710vAw0KXmjAAD6EvNfMpX2zx4FlELRrbBGj8rNDvnjpwBqvGsADEeHhgh3qiAEEAwralva+nFx6kMAX0viKG8+Eu6nUTgj80eiwPHt55iUIvjd/eQ6uQfnssycxWJldlZHofPjgVPWFhj7QYHHXdk+DEDndXzS+sMa+JweCmzsP/G159TcvOShPzvw/fPzER/io39gb8PMG+PPrzKcOm8rUmvvCJpyteR+w1dS38EEBBhrdEEYqI+aMhs7UcGxayxcg3MRBOKbGzjQvgsEbyBQHZk8ctEk0Zaa6LUxlglmHZr5uEnAnfgzaHFomkHgwAILcd9Ss4WEgRt6kg0YMQgsBhXaN8c1xEtKPJWRx96VxIlSY+mdGgLTkf8ItcErHN73xS3rAz+AGgWzNvN4Bj79qwLQkDfizPg8NPEMfAu9f//hdCH4J0eF45Kl5tGq+PIeg9fp2nT7nCBvn0wlHqKEhM13OkTfyR8BBj9fpVT+sfVPXpCVPpsrJFzz4P9dA5F+++97hLDN4M99sXs4uuD2PJYKZKnJXgw0uv7nUgORZuTi/8jN4uIyGQcHTF8+X9eWyq9wMhjhpgH+0F/Wh9lMdclnMvpc/EOCl9Bhg4a9ay7bDrEPbxpgtbOFjha1Q38IHBZhuMkl2nLOLGU2LzXIWTrBbC3QYs4w4MQIFDZV19UNplFyRyuUrdGcYMsIwhZeZutMGM06mnQIPSD8MlKDBgwMhiNDGEJaCA7AgqLRDH7TbliBiwiDOfHMpjoS1DLvmR4NxOTw8LsfHpxLsJ55K55a60aDv41XH0oSHcrMz/ur8rDx//tTT6wgo1obnCETRgoDnpjum7/2xFWYuZJjuRugyNcxUOZRy0YrvnlfYQII7zrwjdG/LSwlI5jGmEqYIagQsQhkchPE1OZ4R3GzKQ6Ay7c1AQIW1dk6dE8Z+Bn89T+HkfyFtnRvbwM80OpvgGKixL4CNceyD4HgbAwFu0vPue9UvQt8zFtL6UZ/Jn7X1Z89fKmyiwcBLL7X4RIDyu7jge/GKN7/x4MC0a2DAbAaDh6ODQ9Wv+pRo4HQChsUeaoeNcznIA9p+gAGWYbLoe6m18xw9YQtb+Ljgg0+/b+G+8KpW8aeEZH5vCxxfY0rXd3Jbmz0qw+GBNTGvtUtItkw3AS15R5rkrQQB69DcgnZyPCZAGrA0d2um+2X3hnGrmDRM2J8F5fpPabtKb01bAo5vibcCm/xg9hgEN4BwWUgAtYMF7qXn2+KQF8I96PSAQXGwiYfNLL3xWmuMeNjXEoLj0aAcDMdQ6SUFiIW2qQTjS2miTGsr0xigcMmO3MISgxfFg34uu5lIWwcHU/jC7vis36Ols57O50cvL/hWOfsAQMmeAYXJHBweOB70MeVPudDmdyUEmWqm7KGFq00kbBG0CN8DDRrmDAo0wEIzxkAfF9SQP27yo56ZZaDMxEWbZibg4aNHFsRqHA8eaEum7SGQzXUsozD0+l5aPach5hoMjA6PylRl5aMzqpWoBwn4qO9Yr2cJgw2Kh75Lf1QG6guxQVH1hiBXOP2hz74NVwbLKayhu2lMp6fY5abX3crN8sPpw0fei/Cupt6d9xa28A5hq6lv4YOCWOmSsbHRjSNraOcIQaZfCRO/l/AKA8BwYeT70uhH48NyeHTqeP7iWOWRhBMP/3UD8w/BK5vLalg/rwYBSd47EqwYBh1s2uuJLunh5C68YYODPJi8RRvHjldKAwINJvZumdStxrMF7JrnSlK+CHZgLfLR6Un58rMn5cHJse8eH/b2y5PHD8tXX34u+1Fo72wGY1AxlxDToITpY74gxqADAcxUNwYt9yU3tklTRetm01yecfed6XpmGvyZBgqEo3X/8fvvvWmO3eaS6C4TcfwRFVWEj7xRRuWFsEQD91lyptcVh8EXQwy0ZzaxsRGP3ei+k572kjAnb66NZbOeEPnsPV+LY51/IcE6W8zK2eW56FU6ptKV79lF0HkhXOBkZoGrXbmvfp+PuahWZ/OY8mcPBGVEs2dpg4EMNhsN2QHvQYXy7WmQgVH1iWIJcLe/BiEM1CCWjiaDyLdQr4aZhxzgYfDbwhY+VvjgQr19eX6O5ucOm8r8UwxHt7yzXW4YJszT08fysxGDXRfKxCUeghvtkyl4pnTRNAlH+BBm+na7+EuDMGKTlPJrgXjrgNAAmIpn5zRaJrgRfmwq26kzCWmAzI942OSDe319nbV0hHNffuODYTk9OSpPHj0uXzx5XD6TzfOXn39hwc5mupfPnpez53H0Dchz8sweYHBjok5j8MI1qWjc1AlaNPSwux4/8LD7nel5r4urtpniJi2Q9KOhIzC9O175gBchSlnyLD2ad9JCPpmWOPhRB4Tjl0fhmMYnL/xZwzf9yoO0CHaevXlOebE8wJ0FCHbf/T6P8tIG4CeN9ywcnvhWP75hTz1bCKtk+SW/fZVjb19t04vd8eCGhizzprZMA+0YgPgZ5z7Q4v8Q5k2wKU1rtvDxwQcX6lvYAsyBNWmYdt4el0wTJspadUL6IZS5fa0vIQsjZ30ajS6E7dTMHGafadJOxkx4CluMP+xR3fhnPPBlOvzZWNWvWnIHSaP8EPJo7oqDhs/uduVc2MHPBkBshxcJeWYByENCkdQPHpyWz7944jvkx+OhvyD22eePLaTQPBFa3Io2UNlZU0/hjoD1UTQVk3P8GKb/EdBPnz+37XPdEpycW8eNFu+z64qHEEbQcuXscw0a2GmPkI06jvvY23rA5rIfZD2DAgYDaP7ERyNHILOJjb0PPOPPEgu705nSRnxyHC7zZm9A3ueOoCYP2oEBFIMG/EaiyRr54to0YlPH3I2PYYDkDYVKlwMm8GQ7QT+wbEu1AgI+42R/wBAnoXUTjzV1BjhgUzfdwhY+OtgK9S38iWFVGIbVaelmuqE0hRsjBowJVoq/ksBbJQk5G92XAOyJkc8kxK9v98pkhgCKo2e+NEXCg4l+hF6kD8btjW0wcfKWMAg7TG6KAr/PU0sULc9xC48HAtIETQxGUMk27hQUCF6Ekm+0k0G4IJAZcOB+8OiR40G7vyA2ZKNg3+e8v/7yq/LFF1+Ub77+qnz77a/Lb3/zbfnlN1+XBw9Py76yvLw6V9lCS0c4Yke5dvTMzXNn1mq5Lx6hzeYx6iIFJfmTNzvn2bh29vLCN9UhFF+eI6xVDtHEoMEX30gUMuii3RZTNupJs56rXPJTVS8FLM9Mr1OfnDfHMJDwmrjqkPpkMxu76Rk8kD873qEV2rIcaNKcsQ/Nnnv+uSeAAciFwuKb9g9ODsvJ0bgcHqgPSAO/nnNz3HXp9SWglS/H1tyvaqdCEFMHtCO0sAXea+2Kt8cnZavQVmPFMgyDtTobE5sho623sIWPFfb+6//w7/4b9V/68EazQwenI99h/If9lmYLr4dNddaaTpS8LSBYwfM2Rnlz7rv1ih/BXXirIJcbBstmOIQH3/cej4/KcICGJebJ+XH574oxU0wMboQ8qbjLex+BCz4JD9MhhAsJN85EW/OXgbFfi3lbU1NShBjI0PpQomN9/LbcirHvsCmsp3C5r4VPqcTk5RZ3R9AYD24JRJ4RDpQB7ZOqsMCCagkG/Dmjzpfaop0AQsMs/yTgic+0MjRx7/lCeMOPKXtmLiR8lQfnrA+lAR9J4B8dxgYwFZSKseCjjGyIw1BYBgcIJY6KcaKAdXxvIhM9kIQmzPl0Hwvs9e0m/yvhIj5XtKJhU+6xNF/W5Dk/z+wDeYTmzDQ/Zdstn3/+pQYFZ4orQXv6wGvlk8lc9RBXzM4XGlxccVPczGf0hxo8oG3/0z/9k8pIW8ReCQYf3D3A4IIZi4XSXU34cM3Mgpev4h0cDiTMD0p/77YcS6AfHYz86VSNQVQlqj/V7Y3Sue7Uht4boLrK+wV4poy0p9uEJqJpBFE/DAb2vH+AARd19ODRE+V76GjU3576H3XwKUOU9W6zhY8b4F60Umv2/g6h/hp4U8O+PnQL7x/uy1Tu04KVGa5AeqwHZPcDsKHb25X0yLoyd6ePZUsgox0pTGwlxgwyCMmurKHJIcw4NoUmxm7xhYTFgvPqYsJc7sJaNfEYCBDdwldpok9DD7+y/Rx5EIaNwGYK27vLkTjK278wceLxp7gMEpyGMISx3NADIGRDsGpgIJoWEmyYjIeAQig7v2qgL2csjFdxwXODVqlc2N2N9omwRyijFfOZUx9zU/i1BDib2ERV2ZXA5K5zBBjh4Mf2kUCFUTY2+HEmnN3kvkxHgGBHmLM04PzZpKb4DA7sFl3seKeOvQEQbV7CEs2cgcFgNPAa+PlFHIFzzVEe4fN5dgZELk3cy85X6DhJwACI/CgjZea4H0KeGRlOMjCIwfBRFgT+cNhTOW/KsM99/PQD2kXpqUPqU+VRtq7Ptk5FiOuGAZsiuT3ZFc9zd/xx34NNhDuDLGYejk5Oyvjo0AOuGJLVQmxhCx8I1HVfga1Q/+ThvlzlPi2YabHTJKzjhc7WAGjMYsBi3NxxjmFnM0yXKU/CQ5StAlp6CuebG5hwmF0xcYTEYsYd6ju+NcxxbZaJnS6wwsQZQFSQN2Fm2GLkxGKDWi4BOBXqvcIQjtz/7jViPafmTnoEPW4EOFPIQMZBWBEHY0FCfqI7/RE+nk2oaZiO57kVTNie/h9wCUzPN8vx1TFusOO2NIQagp9BDUfmTLcGBcwwIOw4C08cykYcjnaJOJXR8x5E9sCIY23U5400bWhl0MTggq/MUSc9DRgw7EUAP8fxptLED1gOUf6XF+f2C3r27Ze0kAc1Pbmc2IZujiGq0BbWQq+82PQnutR+3NB3UGcpDqWVHx4elEOVm/L0NKjIwVVbfwB+6d+6/cwggK4hHMyEuJ5paXnEJk2EPUJdAwzlf8hueuXPngXCPL4j8Ra28IFgU+97o1B/I9C7t/AB4b4NcD+mJB7MrwzioKXlzXhDS2eHNFrXgYRN7HBGO4rNcjVOC/7aGukkeGXNQz6EQNqV4JQQ42rQHSVGUDiwgjVRkiYjhlnLI46vhZdc4VD6vCXNgoCBA/TIj53UKRyWU/NVYKdQSSGeeWEjiFP4EM7ULYIFQUlaYDU8NP3EiX/i45kpc2Y1RmyqOzjytPTJ4XE5OJTQG6k+pdHuqmze6S2N3p9/VXzW9DnGR/kQ1pw150a72YIjc7dlxEdnJMyuri6k6fPxnF4coaPunLeEtDRrlj+G0sjxx3hwIiHuQZAKlgOKXm9Xgp+d6FS5Bj8IdVpWgTdzDXws7NWeEuIMANC8OXqGMGcAMtAzNDJY4MpXLpNhAMOAiVkDC+haN7gT3FbVL03GCxPloQ4Q6o7jfhxgoS062JHPwJNz6gh1jlLS49wTQXAPgMYtbOGtYUP/ubdQv2ef3sK94b5M4V20oFljOO1uccL6oHGTgZH2pXGOvTPaH/Ow5owwliVbbBmHwB4S5GGHFGY6N6Z0iQWDx3u+mMU0NOvrEhgIQBi3mbxQ+5mIIm2vzggA/hWOmoOzRLv1Xe0kBKqmbsElIeD19SrYgRC2nXaeggX/oKMTLgBoFcUGrZBp7ljnJ5xpe9aAIyz9vetbAj2m9hkU7ZeB8uQLcFy2wgYyhCBT1U8ePy5HR9Jq5Y92y2AHYU3d8IUy7/hX+h0NIKYzCXXPLuDfs6A/PeECl5HiplCndtDW0c6Zvi/e3MYAijCons8my8EB9c/FL+SFxj9XHjfKQyMWFZqvpMUAAFxo6CMNEtjwxswDZfjsyZNyenpcb9uL44Te2KaMdmvdZm3FYEIu+YMPP2vg1WT40q1wwDjwwziVfV0aTGyo0wBGA6eRhPoes0l69vcKaBzXyRa28KeH7K0t7Pwf/rv/7Wt7ZDKfuyB57BY2w/seibP7+X6QrG0zvJn+TekR5AmtexWkS5e9/QNpP6fSLo8kTAbqpEy9CqeELdo6G+mi6wYdXClqkM1k8e1OX0Jcfqzd3szL9dVVOXv+fXn59PsyvXgpzfWwHAz2JaRIzBT3rXdGY3PxzI43pot5IwgstVinV1Q9I6zzbLeZvQQsU9IIcDZTE5/1YVaIU9NGoKdQZ1MaYFyKl3FSiGBfi2b8Ma1/+jFTkAMCnsGZAwjickTOt92x3k2NStCwk/tmEfepI5y5lGbOh1pUR0+//6H8y3f/6vgcO0NIEs4ufaa7qRPs8fjQR+vYgMfnStmhTl+DBuyD4YGPxJGOM+8nJw9E60y07ynNuevg0aNHlU5m96+NC8PGOdbmAQYmABr7gQYjA9E7U50cHzDNvespdk4gMDsyZSaBelR83wqneqJuoSkh6wz/rE8Ad1u/YSKO/j3ocH16kEebsfSjPqE+OhPOvcGwPPzs8/L4i8/Kwcmplz1YW7+5ZlNil/+fG1DPP2d43+W7L/7orauwXVP/5OG+ne4+LagutdR0ZZYjvLQ3MbsmfuFc80EZDMfe9IU2CjMljGNQqLFiw2a6Uq0q1tB+bYNjj3PfaPTKS/5okEzdMrXNpjnWgX1MDYHtdOyGFk65b+bXZcfyMfCZJMgzieFH3qkVZh5otbGGLEM8xTd+4uNGfZWb+ExR283UtNJ4CaDGwzAoaIGykbMFUAoaCd58D71xrwoxfDIvbkdjlzqPTLf3GQhI4+UeefLpCQ9XwPZFD1Pm3GB3Ig14OIyvljHFfXx84DVrNqJ5ulsa+oyjaApnRzx5uC6Ej6t4PcDRIANBy+14Mw0ORuwBID/lfygcDKRyGYTp+FhjL54+ZyaA6XVmEYZ65pw+adj0doxGrKpTVD+Tr9fYlRf5MytDG7lJBdRTCvAc9HiTXfUDsg7xS2EeG+O6MJZiAuwpoz4pe5clAcrWH3pj4C53DqggnF6g/rewhQ8B2Vtb2Ar1Tx7uy1Du04KkTQPIrsLwbu2lzW9XWvOh19O5MjS0c/zBU2+EM9NNgQ6EC4EpUWaGS3QfTdK/BZfXPKUdS/jx0RC0MKZKPauh5Ey9+miahL43ylVBiuTw2rlTrwFxZPYUgJ0aO1q9d9U7SsRp3aa98QdwI5jTZFj6Y5MO4ZNaZxogp/jRcueTqbVzT+2LctIsn4UDzZ5NajzTNKTjk6ucg2dtWhn59jVurxuPYgMa16wyGGGa/kH9ShzC3TexCY8Icd5somMDG8KTGZELCf4jxe1LUDOIYFqfi3XQiNnEyO52Bkf9wX4ZK29wEI/rXPmoDXmzng6hYw3y2JVPPG6e66ltXDeL2JDIMI5BDIPArCsMYbQLfutCHWjj0nFYw5eX/R1e8cVSh8oqmz62IyHOrYXsgmdNnSOIDBYZpDGftIUtfAiIXrsKO//xP/23Hbd5CzAP38KdkIz4fcF9p99DM35bEOPzeXKgltPT42lCADGFTT4xLR13iMNUBxLmpw+/FoNEA4owZLOZ9i6aEEw1Np2lsJNoMN5kwje7cRlKPEjwcc57OilzmZvZVXn+w/fl/PnTcjuflAenR+X4YKA4rO1eWejdXs28VsvNdKiQ5MN0toU14VVIgBeQjuY4rElzbnum+md6OIVHKzRCOIRgJQ1CJp/zshh2+2fZgDYtfgh13EDaS1B5d8hfSTN9QsYlDwx4sFug6W/qhThMbxPOzW7QRnraiz0DFxecEV8E/Yp3ccmlNvVGuGksD1CH7G1gB3tPQvtgJC1dApPTAns9DU5m8VlVaB0fjjTw6Hl5YHo18a1zQwlKXwWrAQltTL6cbQcvgzOXhjpR29A+4Ikb60b+sAw0J2R9Uo+4gXyGVg9wwCU/bpXDzQwH4a4UgXJQeWQk1PnQ0M2OBlHjw3L06FEZHGgQIvfpg0PReaE0scwCnjQA+DF/zvBzL//7Lt+b8FfOtwLS1P/9dqPcJw337VT3aUHSNt1qTaAnwFiZWmdnuxmdJCZrwd71Pj72VCa7jIPRwhwRkvHsuWNBdm6lth2MU8IPwcGfRwPkzACgMlOlvWGjmf1kS2iRmqly/lh39uUw/Dkv4ZLFWjnPKVztJkw4ETA+1mY8aHGyRXvGBVxGGfKMgUzQm5pjhht3LWcawluT8Vq/FExeB1aWuXO7jdfiw04aVvygPQI8DR1pIxwtmuN0TJ1DN+VgiYSpc9Ly7G/CS3gjeAljRoCpck4xkJ4vp7GpbYBmK1rZvEYfsYYugQztEOGpeBnK4Z35ikceWV/rdJMs6mDfZ+HZ4MeApI0TZQmhTh06p8bfeGRCU5d/fYYet12ksJau3Mo1y0wavDGzxEdsdiirBiO7bMrI2EscAZnvFrbwvqDrbR1shfonD/dlHPdpQdKmwYKWNAKrkOFESHvN/AZBxTQuguCw9EeHCtwXc0W4wWyr5m83eENgs+udP8JjajTytLB1JuSFHUzfU6bW8kMAMFUbt6BJ45RAwY9ANmiRwjjN7IW/0gINpA+65L6OAQMXs3iaXoyd56BVxiJSuXtkgKCI/Lmn3PHkx9hjMWcwgYbMRSnC6zCVTX+xMxtD+gizwAG7/Zo40KtymxbCTH/YaShn68cztuvW/rJlllP2VagjtBG0fNI1BTrP3NJHuTgu5y+hsStd/qyNc9yMKXzW5bkshnZD4+YsPIMB1tMpB88YBiWs/w/YJa/4KobqJAQktFjQN/SnO9ok/EgUdSKBu8/+Cg3WVLf+FKtsnuka+nW9tcb1WYU64QGKrCdag3zcB+Se0T7c398fs1ivOoM2DW5waqDi+iS67K0w38KfCrp+28Hef33f76n/zPtvvqx3wYd/ge+b/+vL93qojA8aWi19KdyJQRzyQECFWyxYQkJa+uig9LgW1sKkCppKTwjSjkHy24YnKJkCxVQVz9nwI6FDAIOIgMCDNsdaOESzls5GLbR3tH3Wxb02jvTRs4cQipeaHsLVlOjHdFUymIJXDLu7MoQbIUSezrcKK+yFBB1+4M0yYgCe07TPLWR8cMXGrlfTpmm13aQpn11uada40dRDaBpV+Om5jzZa02HYiGhbQhihi3BGOKY2j22t3UK9u4AHvDwTzgwAfuDZr2lwm6aKKw3+5J8GyLoD+Iwtu9AznDpheYN8cZMeSNwtPp49qCHcvwG0NFPv+DLAu1bdsPpywybMIVfb9tXAoo1Nh1z/X9i8F/iybRLwex20cbewhZ8Km3rX9pz6G+BNL+WHh/syhfuUr+ZtIQ5gyzQoxRbFuGBeMj4rxiYvNLojn03f5RibGORSGyYtzNGiEoO7gxT2XvNWuM+bi6nChPkTsoijgYPPEWswwa5zwtDk0Bb9mVH5MQUsmRZaG0Klro2DEWbr8+es4VbBDA5/+ENxLDwkOLhtjLjQlIIpGXUKj3RneEIIAuWn6PjjjhmNVujw3KUDN4b8MUxVO7sst4zdLjsCko1n0NDUDWG2schXhvwkHFkGIYDd5dDLFLdnGQS4PcshYUu7MKDwV+gUzMY68EBTloVZif4ghDb540ed5y15xPVeBgFlosy9/YEGCkzzMyggQHS7bUUbA0P5gRc/rnpdqA04qpcDp7ShIfJVznID2QZZt5ilpg5eF9M/rgMb1RWn7/ie+45oYyC60+emwugHoyE4ssxd2yfgt4UtvC/Y1Ls0yK6dems2mjfBpjSt+blDlBOhVg28sPFrAX8Y7YjbzoZjM3AYLJDCqnW3BthUp7GjXUyVGQKBw62ph9nt9csea/fK8/DopAzHR5IHu+VqwsatKw8bfD7dAi0GFRj8gRUaFM/0os0LUngkpBvBkgY/0qQgAQ/psHkOwdkJ8jZu+0ycde1VOTo/4rYm02NaaMONR8KTD99kHvjFlDtLIyO7N6Wzhk6Y6qGbppd2Lnfiwo0fu+y9Nq90+EM7QN1wR32Wp8WfWjzP1FVbX4kj0+WGRvyTzjbeun9C61627wp0bUtIgFv0AAD/9ElEQVRYPVYffYqTGbe7ywEEZhO0edwFSdfP1WzhTw/bNfVPHtaZ0U+F+7Zgm7/cRtcxuZh61wvO98P5Eps09PEojrGx4ehWAjjPpItt609upfE6uhntKpO4kbEvzzB674YPERxaqhguOOWBRucpeMVF84zzzrgVWRomZ9j3xJCR6QgJa6sKF9LAL6HAxjinR+gT0UnrlLpybYU3QsTheoZ2cAIplDBolpiMgwBzngLn2RggBQbCaaNBcGGUlw00KC17CmyUduXDNOBVOoy1VKqbOlY9oYmzNo2Pm01x2Edg7T7IMT4hsSF/X+cqwzQ69YdSzxE0NHSec6bA7UkqcCkPbK/ND0dBpwNpP+E2emiqbc1gSrRh3OIuC1GiTdr6oE7dNk29AVmnGS+B7GwLH2ldG6YhcPOVtoUy4zpiBkFjDQw5q35jTX2njAbsi5BRHZAucHT5bWEL7xM29bCud29hC/eCTpBHtwoTTE6MVAKH41scY+vzIQ5p0DdmrtEFkxmm7TPrqGFrwE1uZs41WgwAiNfhCloQxkRGcErocGROAmZ4eFROH31WRqcPyrW01IsZN5WVsrhl7VSDAb0mpIa0vgYBPXZvKz04WHdGYLDxDUGEwPJxtTl3qXdr5BiYfAr5ZO4ORxqxgUt2GvzTpOaXhqNa5JGDAARS4k6tNg3PKbSSjsTZ5gFEPOHxnexotHHcjjpXdJWRtWmEo2MrjIGShJz8ry3o2ZjGcTMu+bkuc76tzlS8hSGGQVJt85EGc6r30cGh3GPP0hweHpfT04dCnWWJWQEGPBjoxD9nBbJsAOWJdlj4aB11hF8LpCdO1kNrVoE+2gljgDgM/LBZ3gC194MU+kdo6WoJC/v4Xn/2vwq13zFGaXxXocbZwhbeNdz7nPp94efer1tm8T7gvvjvm35xE2fOxcaDaQpf4kQLN9MUM+wPDsrB0YMy9G73vhgezJxz0MS9k/UtGXkL8NDsNznFzwS811oFrH4nDdCUAwA+GIIg4EtiXG16PZ2U5//yT0XUSPhwqxofE5F2ucfltBytYrMVx7JC4N1c70qASNBJa/Oaqjj/zWyiZ77brUykuXFPOMIE7ZXpZzbmIZyEzgKIL6NJp/MAAd21Nxx4zZ70WdZ0kw586cZQdsIxCDJqHqEPpODLAQDxiWPh1KTBdltRJtGwoJxctYuoUrugwWfc2YTrYcMNLAdVyodZj5v5TKkiP2YEliActA317QEHZVFcC2Bu+qvCm93y0ynX1FKH7HOIqXfyoxyUKdwxsElDftQFNUBe+HFlLThNi56pF7dBpb0dBGWd0AeN62amPhXH06gVtVAM8m4H5WxyU85n0spPH5XPv/516R0ce8ao17st4/6sHI33fM/9zo56HktBtU9Cw96O8Nf+HWNU1Tjh3lgqi6NyFOQTBeruzxk+dPk35f8qx9zCFn4CwBxbe9nJYFbqXnxwhWl238bVH0hjZy0W4YTYJM1P74Ip0AEGDOTRMkZuL0OnSjuYrJioaESL3EXIiNnvS2M8efxl2emPy9nltDx/KWE/lcBQKugyUxatjBY40+6viOkZ4YAwgEv7k6JcyyptstWWqYdWwOBGwKOZMwBCyHEvOwK+ZekWljIJWa8p5DBZxymY0p2mxQG9uNNuDXsIAKWIZ7VJ0EteaKh8BpUv6IXh1j9u68PwQRk+R4rW7U/m0r6s0atMO0yTI2iF+eXFZbnQwIDb4YRO9RPXrSaOuHM+y8mgabYUzuG3WjZM0Bph1Ad1k4K7jUOZKc96GuKGP20rPxnCELoI9AQGMAwMMFQzsxnQSFoGWzMfTWSw1OVroc2SkAYoDHqA+I269lITdjVb2MK7ho57bGELbwHBzOqDAJZoU/0Ih9mb+cswzQqDBZLhvs68CcBxF7Q40g2jRwCzeYsPmhw/eFBGx8fcn1om0iDPzi/Ky/NJmczErK3D9z1oCOYtYSza+cDJvjg+g4UQHiHMUxNMwZ75AilIEvBPQbNuEjI+dgr1FGBZd2lnujZuCsY2n3WAXrTZoTTmQXPULE2maw1APhjyiLoJOkgDDtqczXZslAM/dYRQJDzrCTe0Ql8OihC08rIfzylUiQes09LWRwJpMeDPZ9zYQNK+DuBLQNZzm9xcI5FYbmC5pS5R1PR8jOea5YiFntXhPUggrcP17MHhFrbwp4X7n1O/L9zNk/8k0L7IbwObmMOfD4jRqv6oQ/6yLszQxOBYU2XddSAtbzw+9nWbbGRDY2PalDjLtfE74M3t8/rwTJ+08ZxMHm05rjHlMhTWh6/L1dXEV5eKjcsPoS7NTAQH004tF7deniVehVcysB2nCpGlIJFg8PfLeSBxLTd+pPEMgkxq4wA0ciUqsKyHzCfLw5/C0uCPkFtI2GIQRED6pwC00R95uC5yIFLxJu1c4rKMT1gNT3r8GVVASZ2GDYUc+6t4OeduGlSHkXcsB4AHfOAnDWkzD8I5Ike68/PzZbqEjAclrON7Q52eidcCfgC4l+WrYFp30dSrB/MKGqRZU3fZPNejPrFbLmcaHKkfH548KMPxodwqj8rGXMTu7bwMepzN1yBlP8oFHZQhPiNMFswCgFOZudqwI2Par3puhCzDFrbwY6Hr5VvYwltAMvd2Ttx+MghBtLVBfyQGytoo06Vixlbj303XWzL4hvmRf5o2POPgb6Ej5swXt7x57vHj8vDxF2VweFoWO71yNS3l7FJCfnpb5gsxZWnrTi4hcns9h90rfZZVAkBlWsxDa2PpYU+DF/16/R1DPARLaqgA9DDdjI0fcRDE+CHYeU7tHAhBFPVGmjbMdFQbXCnEstxp1iGFPwZ8bTxwgcN1VXFCf2rVGD72giber9PvXP+LhgoOdqlPpvMylVDkM60WdgrjSBiaOzhdntsoJ2kyPwaGbNTL5zh6F5oyQFzwEY5f+ie05QAyzqa4QBfWaddeKFGeue8DIU2e4O2x90DlgE52yPP5X3UNDQkQ4KQlifrfq1ltYQvvFf7sz6nfFzbhbM3PHVoNKkBMGg0cBiyGy/nwfX8NbE+MOwQRjBBuR9JNddaadwUtg08Af38UH5PZ7Q/K6OikPPrsF+XB41+I5kML9kuZyRQBwy7vm6Vw4pOmSOulYBLgn0wfk0I3beKSF8KRj5FgVBsrtOFOPIkroa2TzIM4LUALwhZBi0mhh40xDTLQgKGNgMyHOBlGvMwz062bmTRt1pdNL/TUJqtzEvYHpwd3Yxk+2iLcEVa8DJIDHfwZMGB4Bhg0EIeyEJ7lyfInfWlayDIBGTfrAdNCi+NWAhvhnHlwnl4t4RmIBeWsde7wwgU43UkBz1AtBwa1beqmuFWo+b9B6rd0fYxmCx8frPbsLWzhJ4JfazE3M3QEVH3PY6pamt1w5A1VuB3IxrnKmNcF0lsBMwSvMexLwvDd8XRnGAIVIXsDE1fA/vCgHJ4+Kg+efFGOTj6TADoWs96RpnlbJpObMpVQz9vVSL2o2i0T5D4/b2GBsAuhBdNHOLXMz5v2xPN39iVgeiFkgVbwI7xIg1/WFWDBWesMP8JcpTLUPVP1/sKc3GnQFtPEjXGiUcLJN+MpLzTs2OcQmvD+nrTwfb6xLsFatW40UmwbCyxmAELoQY/HdXqmzX3WvZYBvBxd84dfxmNr8qTV2E60Qcte6Q0kxId8JS82UnLenRmUpdHAJ+n2xj6mzGXYjAe90LAJqJ80SzplU2fZJsu0tEkFX0RUgT5hzVvloy6oq0wb6WkDBP2ON82xFEBbtG22hS38qQEWt4UtvDV0TBUmpu7ETnQYr5j/7Y40YATcbl/u8IcZcwWoNRoLyPsxv7uYOgBjTQabJoF0GK6CNSPfj3PsPrc9GJfx0Wk5fvB5WUgTm0hLv5zFbmc0UI7qcT4ZDW4yn1m4gwv8nUCL29VS68y8iZcCBiAugADHj7horsTHrxVAbVr8wN8KEOJDS24uy6n9TUCaxEEc0mISPzYGWqI8nfbe1emeP+rCZrjx4YG1asq77zKHVh1aeBxdZFc7RwmhDTzcLOhZG0HiTFrIG6A8LW0AcU2H6CF+GiDL1Rogw0mbeTG0aEG1oV/C6LuVNYo+Yu1qcJHLDlkH4GSgQxmYhTJ59H+lRdsH1+sgKNvCFt4t3PtGufvCtmN/3LDOHFuAT8Lo4/Om7B1iE9yuLyPZ6w3LoQTjaHRYrqXJ3MjwdbaY7hU+2CHalzHdDcmM1xl3Mufw2RwPexPdgNOLOU+9EUweYsQ+0iWK+OoZzJspX+4qFyYJo8symV6qLGzsUnprjkxfEx6M3DjkvrkNAQ2+HXH6VASdJ7faKd8bDSb4GAy7p5MW0iC8AOrVA4JGkDpc+RMn64A8EJYYAD+AcHC0x8N4BgfCPgX+bBYDgMyXG+XIDyCcCiYsBwp8dQ0gH+OzXJRQUzm5lMfT0HzjXflxFwF+nIOHBqRjX4Om4YA9FqxPqywL7jkIYQ5+X+xDOTVggvaYGaH/qY4kbD3DInrAx937rgfaQrbpFSzrSvFwUx5ozXIBpk+GD/tkD4mjj+o/ovPmRu2oPC+nar+9QTl58KQcnZzGJjkZNudRh86XNtZz3zMvYKMM8U7Qz4FYjpCPH+llAuXnc+ofMWSdfqqQ7XyXuS9swtmaDwEfd4/awgcHXup8sdc7LAwzNRRPx3qHkMLEBHv9cekPDzzNCguT9x3weqaRL0baCUlXS08a6Er3j4GkzfJJzJlp3lsJ7FsJAW6/Gx0dl/HxSSkaqFxM5+X5+VSau2KzUYryKT20oEkiSKgHaGBgEJe5SCA1NOFGyET4q7SCKwUpNqbVUlNbbA1+acCd+PLe9YSMm3ESf5tPW6/EZ3CBFp6b4qCBeAg106/6Ih7T6d4rsMsMTUfbvjR108wASXETEj8GPJsMdGID0LeQIMfO9qe9MmydftJht7D+DHR+ykeNSXvSlZmNAR+zTdBIW7dr7eCnrTHE5f6eWJ1RvpiVvKL9wq7+H7lA38KnCdtetYUfBWagFWBWabzl10yMm7nQkJguhlEjtGINNQFmabBGlEzuzZDMsWWSyVhBagbamNbPmiQZbzBmzAom5rJMeEjb2vWat8ox6JeDk6Ny/Pix7AdKNijnV4vy4nxWzmTz9a5rcDlhCDuEy44YPTpg1Jvyq4CwyA/ItAJtmb8MacCR2nFq1vgRN9MYnzRbJAlVmjXAM0f1rucLfycdP+LxTDw+n+qLb4QnBgJsQmPKnEFGLI1g84w72jDMUoiRrYxrkHbHX/UAjQu0aGnss9nCdCKY87IZa+gqoytauL2UAV7ZO+S3L5s1f+jSgMSbGDUYoM6oO+o6TAhuytDWHSbriMHIetg6pB+2+xSkUWYZtaKXXNh/wDXDGZcmJS550L1uCjMgDADklnGd0MaKH+EdUP/u/lvYwnuCT/6c+qYX9U8JwbT/fMHTh2KATNvCnNkUfiuB0B/GPd8wyNBuEAq0VwgwZA/mx7YeaTa2tfyyDdbbgvivax9CJBqgLoSifpI2yxzZs8VUQklMHS3TZYnjS1Mx++lkWvicqySo0kY6Z8ePDJanmBsN0leECpyPGD/n1xFC+LZlJC5pyI/0WQ404CwX4SRM/OBJYZ/xsVfylyE98VgK2d+VoK3T1zYUoqbDsBRB2hDUcw8WiIegZkBgPHpG4JpejaLCjvSxcU5CVvGMkwEHeGs+iwUXy3T00RBZDsym8+n1yb980zwBOnLAkwa87fOynDKmI/uj8UX+DNAYq87Uzs9eXpTxwWk5ffDYZ9SVgcKzloSDwQz9ZpeyKpitGdjRDEmmIFIsPepjYroLuvJuYQs/DrLrbWELGyEZYAJMxkxbxmfOpaHseHc0O6Vh8rExyjuTzY/VxapAh/GH3iLBoMAq334StPQkk7/LQOPrgItvEKemBbo4erQj7XJPz/syvVtpaBLke8KHdjsel+PTJ+VQpvQOysXspry8uChXV9Myn4XgDcGhNMobQWghuKmcKkMKmgTKldozQrMVUFnu9fKtx8FOHGiqxOMZfEAKZwQ9gJ1CHztnBrCJmzgTbwrzxI+Gj+GZqXluDWQDXJiR8dJH6AOeu6j4sjy4Aei0rU7CpjpowW/ue+KDvkzjeMIZ2nH0RQDaMMTJOmrzArr0NT/ZGb70UxSOrqGlz6b17vqBBj+S1ripB8BpGBQ0m+V8uxwItrCFDwSf/Dn1Dw2baGrNzw3actktsZiXiTCN2xdT59Oq3NBmwV7HjSHQ1+H1QhdI5pzQ5g20zLk1CevPCemPYJeokY1gZ8IVYcdGL9G2e1N6475VL4kY2WLu46MyPnlUjiTYD04e++KR6XxWrmZTCwALI5EGfZkv7hSKFmLUW2OAJT01Xgr1FJ4pTDI+QNxMl8ItBXQa8JA+z3kDGW8hoY3hGWjpTBpSuOJv4SY/nhH6/kBNkz7ThHAfWrADSSMAHgyQ9OVzlgPcOajAQEOaxJUmy9KG4c50Waa2rts6DNprP6zr8+AgPeUjLWXhOJtxacCGX+blAeturLezFMORwvywjcPvCUn3hzKfOmwqU2t+jhBv0xa2cAck8+IFgJlhknnD5NHMfLGIDB/9yDPJCJKEFYFubbgxbxDsMN1kjvkStvZdJsNfx1gJ89In2jps2VMLnvC2uRF9N1Kz2eC1P5JQlObJufvB+Njn2R89/rwcHB5rADNcCoHcbY5AgfakP2nCjbm5VRyFpYDIuEBbDsKp6xR+GZcw2iHxJ+Amf7RtaEk8AHa2G7igcb09sXnGZH5pyIs0acgnTVwsFPF8TLDGX87aUM/QzCY6DQJhPXw0JuNhr0PSCx0+maAoGY+w8I82Xqct42Wc1rRAPH+Xv/HHDxzU33A8KiP1aeom6cz8AOOsmnrSkHEwr8KW5W7h/cK2h31wuEuw0TSbzF3wurAO4q51CZNqv2oSIr/bG7QQMeFb1pT7YspDKSbsqD4Uw+bb6KdlOJJgGx6V/uC4DIaHZb8/Khz3Yl3yFahT8R38OLrXGWQy4WTU6yaZeQsZdhckI26ny69n8WnZkYT6eDwsvZEEX59d8cMyPD4pB48+K3sHx2Wx1y/ni+tyPpUw4FrUhdJ6GjkEBMeeEj/MHw0ff9NjgUAYNJArgqpzY0KoKQ6CkIpVfJXQtK0LZfyIC34Ebmq+5EtcBlzY4Mh2j3oJGjMdJuMu/RHYGgnFgC4uYyG//bo2vSxfTd8J5a5d+ChOGw+8GPyWcWp5hr2YpUgcBuXvy3MYbO2z+S76EOkxAHFdxgrLtA3QznFXQgX1TW96k5lf7/i2PG5E9N4QoWJKfuHjihqAKVbSG4NT8lf5eV9AyfvitnsVFE3AT4bHu9YZIO0tbOGnwQf/nvqHho3rnT8B4gW9G5LJbAaYQYaDqL7IFnz5UmcGGa9KyspIlmowadJPEFonqUJwpIGRw5LiHybVrZvGrt/IO5nT9UJh0rYG0kb58ElPwotnNDCmHff2paWSl/L3TWWVYecxJwD8+MG4YeTw4GDaAzN15eB4APHSAKb5NZD5AWkDmY48XwcpEICbGOksgaf4zngHIj+Em+jGzWUqi+mkTC7Oy/TsRVlcnpfd+awM1BY9oR6qTsZDhM+er5idq66Wt6Mpvb+r7pvqQmvPusKm/vDPsnA1Lc+EEwYOBB71j9CGLvwzHX6EZ3rsdcMFOgBr2fQf72yveSQdMf0/8HPORIhStyG7/IkDcF1s4tvfD9qAwMV2eeGTm134Qe9cgpNPsoZg94DF8ULjhQ7SzBYalNzEN+P59jwX/rgOlAeQywDUH0spTifgGTrbeiUM4zCZikJ9t88n78vVdKZ22ilnV9Pyw/Oz8uu/+MtyqoHb4fGDcr3DPQwqb90Fh9C/1fvBp3dZtrm9mZTxaK+cnozLwZBNenOocVw3tkDJG6APrHhUIC55ZFqgdX86QJ3/OcP7Lv8m/LVLb+HjAL24K5ps+8I37kZ4vwlo9DTJ7FpcMOYQvmJCjiMqLAfFvHb75eDwtBxIE0UbH0oT7/ePy37vSAxVmvr+WMx2r1xLK7nxgCAun/HHT4QHYW2BXTlZMn9rNDKmx+5XO2bGvS+A53UGrTON6YQeyKKqKMMraRB0rDErTEXeHUiLU93sH5yUnuqqf3Aqv5EE7Z40dgl/aeRo7TNp7Vwjmt8pp16od7T5qAfqCuGgwRSCVW3AXfMWtoSpihh07YkGDL2kHZBCWwqvdK8Ls24wEkI70zk+ZSGNbL42loMD4jGVf3l5aeEJuM9IS07cAGmJT1j2KcKxCUM4O/962c2NN8DF9+nzq26mV/jASdmokaSd+KTLwYtKAEq7k4YEl6fSswkIb4Hd7F4LV1vR531ZktpvOD4qvQGD2YHqJC4CclkEiiq6Glwixn06Z2ck7HmmFJuAeZYVqlfe+81ptrCFHwPb3vNRA699a5A068BUuky1I46YoPiJTYSICaEzIHDDDonE+mZPmMW8ZRDGRc97+9zFPSoj7kI/PCqjgyNvgDOD6ytcDB2tXBxuKSCSueHexGQRQzZNPAuzCm2adab7Osh063n+WFjPq8WHMe1rBsaeQgMtjc+Lso/g+Pi4HD84LaMjCfb+sMxVp0zHn03mvmaWKV1PmgtH4FfdSVtFgtMqGHlIkEtzlQaL4dlGQDrq3PXe0Jhhm+gDiJNC3QKythlmPT4mBTOaNs/Ezx3xpMGPdIkv8WQabJ6BtIH1PBMPXzzjPD1gwV8HHkDSi0mhnnliMl6bX+LGRq4qtuNmeBoAf+KRr2cZ5J4umEGYSzs/8h34hK+kE9IYmEZZgpaOVujfNNiIUVg1y4E5toyfX2e2sIUfB+/9nHq+PG8Lr7wY7xj0mlbXZnhT/vejrs27um3x04bxUldGYMZQn2V2oc9qHH5iMG0yQTAimCeagYR3Tq9X29e3yt9xxMAGvZFvghsNQpCjoTAAiCs6I54vClFqNKWZNCh56j+YKRDMDv64xgwJM91BV0AXtg53+bewKU76Yb+p/TirvY6DNJmuDUu/JU6FwcSJsac26GmgM9CAiDPZaOPUD7vi0dbRBGmDfQ0C4kpYmD9iX/kHMv9auMzzetTQihOgBXKSJtqaGYYsZ9LVtsOSVkGkXzVku8k/d3knLiLiRlgCFr4SgrsigvgczLat/xBudfpcYFt0kB7hDQ6+Zc8UPdfeuugKRxjOqS/ZPIMPN30m1rKjPET3dcM1XQL4HVbLgHH7QJeitf5h5Cm8+/19H19D+6Zvvzg79ydjjx48LKPxscIl2KWt0/+jWRhU4cj8ICPKuKf26KuNe33qirjEi0EZbie3K36ZmcineK/BiF1jNOXbwhZ+DOQbu4UPCrzIDayP2i3MW79kBGtGcWA3occFoBlaO5cWDkPK6fEbpszr5rfdvZGY0KEY2GkZyozGJxbsXPXKpqFrxWdv1kLp4/Y0aWngUqgexXgQKmmC8cLHK083LBkpXa6JB2xiXMT9MdDiaeHHpgfuwgFkGMKhjQd+hkmsyfaUlQUVm7b40tjwsPQPT8rg+IHsh+Vmb1AuZrflxdW0XEzYRJe7pBkMiPkbFxUmDZU1Zgl73DvW0MmXuOGOARoDMLTh0KJTeCZ9SWMCtAZ9oUmnoM4yrZetBdKSJj+BCp6MS1i6MUlLar0c9UvNOmmI9flul70HCtSBegYGMelxawX6WEt/WwaPZZsw3C2QL9DSCBBvWQckqcsvojyOJ04nop87CrjueKD3gzsYJKHrbYkW5kqYWzBavMDyWQMYXH5HMPYUTX6XHSJ3NbR/ay/9t7CFnwbv/Zz6fWETzndp3gSb0vwU89aQL78ZQBpe8vqivxIGRFj3JLEjbhLCHEEsISAhfbPbExOTBi5hM5AAR4iPxg/KcCRBJA19d38s3H0L8xsxM3RRBDo4EOi+LUxF86YhMTmYWDL0LDfuZOgJ63XSMtqENrx1vw1kfq8zLQ2b6AHa8ATSIhj61s6lmYmBW1DA9PlCG4MibiJ78mUZnDyU5B+VmeTy2dVVObu4LJN5bFBEaIE36w8NN/JhmjsED4Bf5u+NdtAu42fZaYCMm8/YFp5ViGLwy3ibTAICmrgphHEnPvzQ0L3MU+mPwUpXnhYfgxeAZ2v60sItyGt2SWPSmZD+mW+apIUwaGnTJA3rkDgyLUA8tHb2N7B3gBsDh+NxGQ2PyviIkx2HEuxxjS4CnX0Oudchwbhk8GbAy6Agyk2cLt5Kmq6au4c1QZ50fqpmC396aHrbFj4M5EufpoVWYDdgYV6hdQviqcHHmWAJcD6ywk71/d6w9AbjMhhxjeuxNfOBhDma+n6PoztMt0vwI/w1CEBTx3hQoNEBZ6tZAQ7NXT+VqeMWOxfPUhoZ3Oz2dlyZ4IFihkutKExqJGLBS7dXBqr7fZt1wZOwiUGlaQULAglZwte5OH8d5ZdQH4zK3sFh6R2dloPTJ+Xo0WNp7ieu05eXV+X84qpcTeLSmqkGP1xYgpBOvCnY+OgXMwJJI4Mp0ydxSDj0oGl6RzZ1Sz0TR+51fwYQHkTUOLmLG1gvf1sn2AhhTNYXQN4pbAFwZx3h34aRhrTgcOcBh/oTO9758hvmhjABaYi/YBqefiGTaTGEtXizzjLv1mQcDLAeTj3MyFsO+uvL8wu34fHpw3J8cqr3gtkJlkCY3VJkCWUGyjw7T6G1SXy8F8LH3ff+AqBayoNrkqbRM2kConyvmgqZwRa28COhe6u38JFB82Ib1l7sOuL3prcKFpIwkKURo5F2scvHO9i9y9Tn4MBnydnZO2J3rwR9nD0fCCcCXELdtvAipGBKIgWBjuC2xi4Gy/ElGCyMzXmvMXvcyYDT/y54U/ibYD2PZLA/FTbRkbjWDeXmbPYta8JKhx+DFQtTpof7o7IvbX3BPfiHR+Xk0WcSFI/LnoT9bH4jwT61cJ/ObsqUHfGqZwsJ35W+qlEnJH0If/Jy2E4n3NNuTfqRljZKA+CfdrrXAVoA2hJhhcENDuzMA2EF8EyanCZPYO2YNHkunDTEyc1v7Ipv+wvuPB6HaCRt5o+bOOSV8VtImu4q07o/OMGBhs6RNj6ne3h0Yi2dE43eEyET5Y526PLoBi7YhLG8wl6T+UxpeH9UOXlEdNWs0r2FLbwL+ODfU//QsPm1/wlwbwTrAMPtXvZkGMkEvIHKbnzF+FnrQ7jIld8tt0bBNLA0xn5/LOY5qLe+HZShTH8gbZ1z5/LfkRbOBi5wYUBr1C4YfmJIMG1sBcDUIIGvbe1psMDVqAj9iE++yWyDRr6LzTrqvuJyjzfTy562FXDmeV/aYjJDmDWMEmGAXwoNYBMDbP0yHnbrBsAJtLgyvyhXPCe+xEG6VtC0YD+l9zfhhTaWOWSoSxmma+Pzo+xboM6YTt9R/XOF6sB5X15dCQdtJuavZ85gZ5n3+EIc9aQw07Iv4e12ZpYEoSYilFWUraM7y5r0YrflaU36J7TlrFYT3sWD9jSuP34rfjlMjXf2k7fdisGsDWVTIPGou7na3/HAhRBEaCPgFS9wBx6EO2nBnQMe8PK7wwwJ+CrtfFjHdNR8jUc2yNbLS5l8jFMDJDbKff/0eZlMb8pX3/yqfPnNr8tUgy9uEGQjKaMWBLSQOSV5Qxv4Ys8Dg5x4d8mCOqGvk4R3wEtWeuB9pR15f5KeeP+gC1zQGfSvQtDtsjSwWp6PD7oybjZvgk1pWvPnDpvqZFPv2cJHBEumJEAriE9jxiYpWMviGiYfU+QIEqbX4wtpaOLHMtyIxU72QwlzCfg+u7NjJ29oGTB3WJTcmKU/BiHlrO3G6CdsAXS17pbhpD/MGEM5EnBjiCNeaMC9jjeZM9CGJ6w/r0PS09L1LiBpaelrYUkX8RD6Esh8EKQ3GpehtPbx0Wk5evC4nDz83Ovsl7NFudDgCPcOnydVGzFw4mKbXLYA+BpY1iLjtqzzNPZvyrrutx4v3a+DLCcGgYph0JUmAVy0abZ3GoAd78TFdjz6w+LazMeau4Qh/rjXaUJLxy99s26XdfwaSFzETdMCwwZ3y9tdf5BnrvzzXDqnQ/b7Q4fxXniw1kDijg2MAUv8ahwGeQvFmWmQwGzMDPyyF3OWFVSuhd5bmWhI0UZtNDbvxXpdAHeVZQtbSNjMlbbwpwOm0etU+iZYEbJV8BLf03kW5mKsXN+6PxJDOrIAH1qgS3gwxT7UM/ezi0FxKxh3b+fO6cDfMYm7TMvQ9712XBktTEcCB+bIkS1f4AEzoluRVumWU5fiUsG/pP0qGTZ4PWhRGh+hgiZFuokIolUDFZcbxrpqKrKV59b/R5s1WJaruhPa+mgBLTujRV1hKBtlIqwyffxZCqEdRodleHBShkcPSu/gyBsXLyXUzyezMlX0Ww3aOGUwl+DLAVDStW7QfD0CqKZ9xp1mPWxpBFmmtnzr5cywdQHvI4EUVmFgg6akOekmPrMzxAdS4DsO687Eq3ETsny5IQ130tCaNwF5b0qzxC/DV+DOryYWuONDtYveH7442B8O1RbsGVH5lsAoQGZHg1J1XNevfMBLXgyW5es+zoD7cjIv0wmf6eWLbwh3GTUyZj5nEMRMDfRAW7znojrMa/opGa+NM7awBcO9z6nnS/K+gJfudXDf/N+U+k35vz70x0ClwBwXWMXI9K0FuX5zg45tNrGJAfT6R9IopIH3OJbGnewS3GyG2xuKv/QtYJ0e5iY7zqcHUDamK4PZUZfyVHjcmhbMMKnJek5bMcJWhFYrWzJ744tzxjzv1mnSFjjyo4QRXplv1jdu/GD8mSeQbuxNbqB1vxFq3Lad1/GmSci4/FoYqY5h/KK4SyvWTt3eclWovPDNdWU2xS3UhrTjYDhS+F6ZzmO9GEHOVC7KedSXclH8WivLejdSP4G8ox3YRDPQPi/da3ESKAtAWcP4cSmo09CG6/nZdh8SFhsNBOR1oxHfUhvnWB/Xv06m8o+NcrGswGBAcfTnqfGaT5ZxPR/FXj6bHqK2z9Wd303PZw8oFD4XTVMJ2B+evnCbPPni6/LwyedlfzD2zJZ6p2JHGsDnyhHoplF9vpbTzWDcGZd+EWVmWcz+smO5RTYzbOr7hDCotRBPI8+cgg97texh4rkGvTW4brfws4K9v/sPH7dQfxPcN/97U39fBOZC7YuVbl5mvbxiKsFI0c4RHPu+5Yo18V5v7N3rCHGm3Zl+Z2oeTQ+B4etaLTyESjY4LcQrZtzrEGFJg2wEjFz4mc0smWPgsMIHg6zMPsKEW8wew7qinyW4rHmznRs08kOY38LYahpMCzyDdx3a+G2a9ecfBTVNMrd1JoeG2eIkPI3LrPrARN5Cp+QeFKm+WIXlIhouJKHlVCGuc9ek6mNXA7BeP45KwbwRMLPZpMzmU3JSOvBBD7hDQ17Wv9zOjz+8nf+rBmjdCcswDxy6ZyDc67hCWwaWZeeZzCvYX0mD4toXIsCCm2l36gF/r6Fz0cx0uhTomJtbafDElwGP3XZ1fSvxOr/qD/Ac9d8950ASn9Yf+rnOlc1xLy+uyvOXFz4N8otvfl1OHjzWmFnv0n5f5amac2To9mDgwaU1FtyWyM5UtlwiAKoiDf1Klt5DeoCRINDlx2xUTOLUslJEakdRQluPcjq9cTsCyBxnCdV7C1tI2PsP/6t//9/Qad7WvG/YlGdr7gtvwrApz9bo5xW/1vx0yLc00sbnKeUWY2A9nSn0gTTzobSI4fCw7Eiwc1Rtd5dpeIR5CnLSQwOMIgwMLk3SF9PD5Jkm8vVv/WnLsXo2GsYVTBNGmcwS6PIJoU9YaPERn/SEK9Bh6QcsBUbjXo8T+a+at4KablMegGkUZHiaKCflW9NULdAlvBjMwPAdD4AZq22oVLWjd7lLaCwWqpd91QsX1ygrhIQ3lSHopMlaw3TaxF/bzoOmaL+kuwXHrfYmk7AjHPnchrltBTHrgn/Xbgm4Y/kh6gM7P7sKzQA3zvF8q/LcLmI2R1LMG+JmEupslrtRmNMbB7q34isaa9IGZ9nUQQWHEodpADsVR48Zx8/VzS9u/MgLLZkNedzP/+LleVlowPzosy/K57/4ZRkenkj26l2inRiYOj00oVnTpinQgz7nUfO5sZCP+tKvNXNZisuT/hDqeDDtXtuOOvQSnNHRRwKvcyVo+Ux5wrWshwx6SwDPhzRvgk1pWrOFV2G7+73abw3vvF91LzTAS43g4OhZvz+0QB8wNdgbieEOxPjiTLmngKsWAGPwhjoxux4XoYgxBXOWv0L1OgRisytWAGEzaQDC6rNfnI6tRHoJIoQZgkXCKTbvxTQ8x5OwEYbkydfJfGRJjNvPvdgshbHQlx0CUrh5FqIMB3Jav4X2pU7ztpCaauaXkHiTltYkWNCJ+bteRQLxff8+AyUzd8VnytnaW9acmDkMX4Mw6gPBYsEqOvZ7+2pfDdzkvr6JneC+A94DBGdpTRC8CR4ENHStu7NO7zL6cdx1CM0yyhTQxWvTZ49BdoXGmYQGXUk3Axw09TyTHmWbl/nVRPHQ0EOU52bA0NBr/s4i+2JAV06Z1wj1hEyJXwp1BswXl7NyJk19eHhavv6ltPSHj8tuj6Ur7nfg5AJlJD35qS3BKZt8Q/xmPQRElsqNfkU7Ko8IVDwG5nU6f/kmmjBwk5aIwoWQx5f8luGRJ6gDXDvV/HyhbfMt/DiIN3cLbwVWhtGMqcbGXpofBbycMIuwAxJH7mhnvTzW+PqDAw3FBspLAkGG6UO+5oVBgbBGIIELM/e1pQjzhrFDM9oUm9pI62NYwmbbJpilmV8yjMo0ExIXwqq3v6sBBjeOkYd0GTFLhDgfxeAsu1RQDTxKmYm5EWbNRRDMdSHaQEj+qxpnMt6Ityq4gPWXff35p0O2V2eTX34PnXFH5B/hrYYO0Pa4o3gRh/j7/bpTvK+BlYQ2gtxmX2k14GETI23M6QXa+eDoYTl48HkZHDxU8w/L2USC5+q6nE/m5Woq7XIqoTiblxtpuRhJ/KWhnrKuXH/0KdqOQUOlleUczG7toxaC1WyCxElbZf+Mnh74uMPdgzU1JAbsXMiTOKHFfuqDuOkbE9HNRS/ud9J+r2/DLZdtgH5K/CXdMkCUoYLC4yXEvfR9BZKOdaNilclc/fVm3xtLOZGw1x+pL6qMDIZllu/ABvxRG9gVX8WbgOiOwYPC6ru5/LCS6oqpfWrSNzcqGWvvfp+lxc9V3dheQruhrZiFU3y704Ymhfsl6uxXDbBu/6nhLjrusrfwtvBnr6n7nX1bwwvHy6kHmE3a+glDlJUEmPalF7O8nimqhGPV1nZ46Vk7tybMTnVp54PDMjo48Zpf2R+J9UlQigEgLLmOElZ4LaEobM4XQb6LkBU+voFujdrZh0YRFAQ9CB0zG3EVb1RykF4sGa8X4y8vMy6SCJEHCnusiaNvoH1NlDY0zoW0sKsZ38jmzvABCSSsWDfmohEJ6Z2bMhwNLQyuri5KDxx7ylX/MEBYNkKQdWZPS+IjOsLoUYAoEDWiW+VVlFaYrTBVJUhhkP6tHwCdEQR+F5CHpd0J77BjViKfVT+ux8BPHZoO+bGJEU0Pxr+jsupHcWr7kETtxXfFWXP3mqvrta80LKNo0KbyswFyMlO9CJ9koGFX+Jna7wnPgHPsYvxkEmVwjzIt2PyhKXqtmjiOJ9ohij6meBa+oth7LUTLLu2BAFYAfxEB5JRLPVxpo8dHDdFmYIi6UX9TgK+DVRKalRMATK/TLyg7gz/wza818EO4L65En8Khdld4yb9X25oMSF8LT10BnsZXXdOHlKnx0h6UgXvkremqwKCgnt1PVb8+L64w6mcynZUXF9Py9GJehiePy1e//k05efS56lqDFA2e9zV4pr9SJ8RnxgWhTflzz4RcYgHhAjygg3D5qXdQ2a4H8qRfOL7CXf3EU11Qzwu5weh2lotlBz7TO3cZ9jwoyDsoYqMdZcQdLeE+zLMqLPp54MPwHtuq/TkqFZAnMZQ3UeQ0RPoOqNeIu9l4Oe7HGPLFWrNdUwpff8/ynY/ImFW6asfVP3Hf3vwcgVrbwjuAykLiJbPrx0EwwmA0IZzUUenYFugDCUDOlx9IPkhAoqFLQPOyMsrnZc6b3dKsC7d0651fMWZGMjMxyAVMh5dDgrc1Zu6Ks/4SJG5erN29G2udTKtzuQpaGy8qjGzGtLsZkvJkt6+kirUWPYN7MBionJWx2KzSHLDaRaEUQHMM7ZH6CoGSpqU1IfGt4q51LQMg8NKOOJWh12fsqN983kyvmWtjYuAQcVgDp5wiU3W344t5/JETTi3s9yXIDzRuOyiDw9MyOHlSHnz2Vdkfn5apGPjFlQThXDhg4KrHxWzhARAzMnEvucpThdYqTauQZaadWlhPRx1S3uxXdt/E8gofnVlIULue6T/qRxjyx6Ctu66aGQTSzUkr3LsakPSHnNSIT/nuqA95MErFCOijCW1bQjXPauXqT/zsI9FeK5D5Mt3vvocmHN8l4POqbN0bHh6XsQbNvGO7GoDSZqR5FX+AmlOgvCpZ+U5tAnCk8WjOhrRqQ/JhEKKyXKs9ruXP9xmszWMLKRfgzDV654w7N9TNZ3rnqz1TXyDs2tq9NHsNQmyr/kV+La/opb9gIFgDSGjPPuD2jleqQleXnXsVoo9En34jkJ/zrO5N9kqeW7gvbDX1+0AVQryeem31Z9FoWz02wmTtcATGcTDED0Mcn8PWC+Kvn+nF43ws69TsbmdH+8HBsZg2DB+mjYDgJUaAB6Pk3nAzT79owi9mEcIt7GBMQKWnPiejgbnlcwrFNBknTcLSLQvNCNxcramRgBkMt3NZqxELHo7Gii+mJ3qtKSHhVR/wNvB4qlZu+AP0+7y68gY55VpmZQfli3i4XV7VSTwHJG34pf+m8CVokARsigusP78CLn/AXXHJkzDKA2TdKsR/Cw1OrOXTRkIXWnPE4wY69DevRUu7ZWaHI3F0LHRk+ozv2EdYmjuDQ7UiHJEP+Rut64r9FWiHzt0X18tBmvx1fELDjjaIZ5dPhnhRVuiMEw60LTMR5JtxnVYDF6fQMzSGthz1gOaN0Hd5eQ/0DH0QTBRruMZFTgojTlBuN4OAudyUhl+DaEg6/aiQ0M6Fr3pzJ/vF1VW5uJyKiAPfIPfZ51/ExTMMnkUHdZwzMcYngihHfOpY5QKX/iKPVaC+VPN2U1aX1/goZ/gDnTPqw6gRvASAXx7UKbNgrk+eqRP7S2ibJjYUkkcMmkHly32Ex/Wf5Qc/mdCxoIOGdzZhO08TpPrn5cR233ag/sGReDo35VQOMq6pDYbUm/zDBFXrJsGtX806VLq28Ap89N9TfxP4hfugEN07XvJ82bEptzolHndCvFzLo2d6kSzQ+2MxmFEZ9EcW7lLDhEnx9HL6KtFGqMe5ZlFQ6wFG7jVOrhWVuwPRyMu8ZlIjwbTAcwqfDCOP1Xgw17AR6Aq0Rg5NQuv4lMfMGXplfFe6onO7mK+LlRvGEGUAWeRLcTK/yDMYH+WIskb8YNhd+dOdzDRwdeFAVwblXIU6sCneankDWj9YUwuZPuPwnO2QYV29xvS164dy6BkBB6v2xjHFZ69Bv98rA2m1hHG17tXkyrefoe15loV6rWR7Gp88xJCZXrfcliFu8HMyUZ3ITX5Ml8vlaV+Dn7Gj7K+YGiF+aV+WSUIbBkJAR3vizwxOpuOZb8gvPEChg9TBnfCQe6XAdiwZ8P5ACv0sckz8tpXYAxsCan0pEU967vqOqsj14w8N6eGST+BeXPrCn5PHX5avf/XbcnzywHXEbXL0WU4lgJ/29QkR45deT2bMwUem/NTfDkwfhAsYNFNel6UCbkz0h4pDlpIpVfSVKG/gAIKfRD0GyFaa6CPNe2A7np0HpLbG2ZEQi/Jh0xmgmHcB/PRPjJ70gyGuSSJGOgT01teDM5IhDXF/rG3KtvAWED1oC/cCOvYmE53zdUZd90Yv0m1P8fvSXIal3zuUdnZYRnx0RYY1XL98vLxLRqDU6vuYeOG6ZszweDHr9JoNL0vEyxcV48105KGwBVr2LL4wxdRd4mhN4AgDXuIFbvns8L1rztBz13uclb+6mMhcNjMC8vdaoAYviguj6fIJPOBtaWxNQpYzy5Ym6HrVnc/pF+5XYVMe6zS05i4IujoaEzIdgt3CfU+DsP5e6Q97pT/igztMwccmLdbiWWflwzBHp4/KyZPPy/jB47KjfnEhOfPDy8syUf3PxMClw1swx9S88pxLc2ZN2AMp9cfK9PWk7qS4u6p4SSi1dKUsoKUVWNLZlDfLlgZ4JQzKhb8LZ3AT+AD68oJ1dkGmTcg00Jp11X1tTnHrs92C9fQ8LenRU+CLdp9M0dLVJ1U3fH748y+/KsfHxx4Iq6qcDjd5Rrp4T98WXBeNSYGO8X4HtV9ucl1Ol9M//U6Li8j2VDzGz63RO6v2zjSstRNPr3H0A/EWpuhZYsNwDwLvONP39mdGjc14MhQ1Ta1BGWiI9jKk4MdWPa3X+wqgzLSGevwpdpot/GS49zn1N5n3DZvy/FMavfrq6LhFywb7td1SL+DOzkBmXwJ94Om/wXAsBn9gDZ01VoYHyZCwY/OIktpfr4BeSOiAXZseMSOYUjImx5R/Z6LOEmJEHowvpkdD8ydtmk0QuESXGIVeQ0HUBAzGDEeaDtomH3KhJsJAr5hYXYv1JjGlQlsDQsALE/6VLiDyCrui8TMPTNcSN9K05QwDJENNwD/9sh7vgk3lT7wA6Ze4mjxaSNoA7MRJfDQqeUgA1rqWYbAGZd5MpX/aEpWasva5u1+DJtaFLyZTMeqFmPNUjDyEt3kieQgtdataICf5qX2sFgu/bUIJUr+Rw91LgHZKWMKybMJtYWRBpD5CuyuvLH8CuIjHtDH+yz5lvy6egWf5M73sNHgpa7pBPEFK1NeyzuXNM5os09DEdcya306TD2m4AlZecQJDQuzs/MKXzbC0xW73b3//l96EuuNBqBLx3khTp1yeLVG2xmf8N1VTl5Eff0D8dmCaHakD/PK9zDJhvHnScWkp/iI8NHMEfZQwNHDVC5kpzEI8s3Bc9R0XQG49QwFu1ysCnjQksLCPNqNeSIcNGct4lM2FCjvc5GFHBT2rseOmPjmhecWs++Xzj7Wr4a99fsfm5wjbNfV7AYJUHVsuugfG75f7Su0weg/Ci9dcLnekNNJsd8d6uSXQeyMJcy6UOZK2PrTWy0UyMT2MwAToiCEQ/KrzYlZFy7yhvswwfzZhRcflpWtfvHjuaAh/IF5mBEAwHWwLlBqWdsbHhskEPjQKmAhLBAhutAB2KPekiUjwzNg0J42BDUqzmfAE7v6+bPAJTwxc8I8d5gEumF32499hUT5ra8qfpDYZW8IJQck6o9iajdE3Ag1joSoAVys82rp4Pbwavp6uxZv5ANbWsnz8KwrVDK38O43Kxo50BneuazR7TjRwokAaPR99IY21PtU5kRA8yjH2O1RajEo/UubkUDT8+EOrV8bun4rvtiSyfIij1EGhfmjPG2l65MWgwmu6kOo85FBsNi+ymx0/IDY0SrCLNvvxvqgNVLumjTCWZAgjxXJQYRoUhXZUmS3ElZ8ppT4V5il64jgitIgOvwhAlIG+yGZSqmaqPvj8/KpM5ffg0ZPyza9/V5588Y24IEdHmRnpCWfQzR6RhQZMzkl+MUhJoR60UzfkHik6cBs7LNoeurBboe44hDlWPGODU9Ft6Lt+Jkp0XsXT+yhnpIv3LnEEJ4p3IXHxTuJPtQLE9WBI1US7U9w4tUFb4Se3/SMs4uAnWjJf0Qpu/9W8akgD+DUGawMwa+T6TLMekQwqijC1f1ZTa2cLDdALtnAP8Etu1nIXxIvmlw1bgjoM2oBe0rrL3fe173P1K2fLYwcu2sUyHTaduoKZoDyCGQSEHy9o1ap4Syu08VogPrDOdO6CDFu3Q6DrxVeWwmB/cJ+fn5eXL1/aXJxflsmVtErmB1WenPYPYU4ZV/GmG1j3T0PaLDMaoWmo9ZBmHVq/9TgtbiDrMeNh1p9byOd1ex0vQBj1Td0H11VcdSiemYJndzipLcAHg3KjuFNpUzd7w3Jw+qh89vWvy4PPv5TG+agMxkcaIw4kwCS8NIiymSFca7sorzR6cv4SpX5eAsK2kvdKmICwDAcIZ1kF/PlMGyzqmjn+LpsAd8YDsi5IgzFNyp/4abIv4l6vu3R3fopTBXILEc47tFNmqrspgxgNog9OH5cvvv5l6Q84l6446ossfTBQcP+UgGnzA5A5QrEC68/rAI676M+wDJdv1IXKEYM0qKYOMOITdfnL/EDPYhwxqBH97U2S8bEnlt6UR6npxG/McxwWcW6uxWPm7JpXmeeRJ3sJWAbIZQFoyGUBX23b2LKCljsNUG3qeKOd4bLTvYV7wVZTvxdws1r3MvqFNF/BjxdVndQj63gRFRz+0qS587vfOyjD0akvvhiNxp5aJS7CnDjc8W5NUn68+HL4RUU5D4bACyoq5GeNp9IApDZudmk/mAg0RdqMy9p3Mv0UMDwnU8aPsGRCuDPMjEiMmJE8jHAymUhznIrRL3yT3cHowNq58THlLir6Ek7jMd91ZzYitHTkWWqJOW1rjU+aUt69noY6bwENqwXiJJMETzLNDEvIOOTZxo+8O0GegmXdANicSmgFGH6JByA9kPjaMOJzrCr87OXSGT3pVDGu//D10a/9noQ7eUC3+lZvn/V4PhUqrVSa6NXlpMxnM2vp7FlgYxq7xJmy58ITpunRsuGp4N5T/yE7+QSNzkt+og368LOgrsJbpTc+b1ST6c5/R1/x2XFDfGuesuHfY8Oc4i7UD5ipAaeVM2XuKVzlRT+GMEQZU+C7Pq6HUFKY3gPeBQsTzxLIrcShUda61TtAhKxjhNdkOtcAaVhmkkDfP31RLmc35cGTL8pX3/yyHJ081ECII3Vcs8xME/REe6MlUxa0dd4tAumbbt+qUUI7ZcLvFag0hBNaRLiAfLJP4B/XAweP8Dug8gTeWifEkyGsBtS2YpOk+h24eXa98Uf8oMm5k87PpAdn9CtmIuy2P3a44VPgVBVHHfs53GFHX3GY6lSYol3cDjVP+RFCPvjr38+mjnwcJd5J4mJcdtG8btwnapwwtT6rURZbWIOtUL8XxO7x2pPVeemYdFp6Gi8InZLOK/8SZ785MgOT4VOo+9IS+gM2wwXjglnz6tOZGbV2L0PXkRHonYAgp3hpUxgCMI40MaUVfvGSRDzcDhdkOsB5qEzp137QpMUPY8IfpsaO7MnVRCE7EthjDVCk/YhGdmmzyx0mkenQzmFiTLGzpt5nOll4+NgL7zlRg3l2+QDkHfkHLue9rOMM6yCfo8xR3tZ0YXYaMk2bNuPeBURNoZ5A+sSRdbwOiRcGidtLJoprZs6z/7qyxV+0X057eyredSnBxKwH9UUlKj3hi8XM+zQ4MjfTQAsB5TScjCBOcG4XwtihCaM4uJNGYOkSXtMjGigzNGdZDYTJGI3aLtx6kE387LtAXBSjHl2R4+t1f4SBTOaf+YXd5WWBWgUTa+kgivCgASfnvBnInF/O/Wnb0eFp+cWvvi2ff/l1GR0cK6++30sGKk6pH9NJXjJR1/L0cx3IosUTmRTUt1OuQi2S47tvgKM+Z7kAC/QK5BMhxLGjxpWxJX9ZDGbCl7bGm6dsM+zoPV2YDKTazVO1Mwwfl6M+82889bnSbgFNPTA9If5kIa5Kdl2piAz5yIeBALTVIWDwRfyxl8/kmWXv8l6hQ8Z1vwZRzmqq3xY62Ar1ewLdaslYbGAOMDM6JOES2GK4nDVHmPf6CHK+bz6WW8Jd2jpfVYMBYdypZXi93Z/98siS4aapjj9EdzYzr3HDP5goJl4IvUaiKT7+QXqYU+SDYO3S5UsEU4t4TmuhgWAXHdUP7Ql/nufSBCeskcs9kAA5ODiUVtbz2utU/hSHEb3PVgsiP732EixoQgh1a+wwVgvAYJ7YPMdX3Uhb/WEG+UcZZZu5GC+xohyQGlnqGSKqf2uIgysZR9pLhiHzJnD+NIpgPY2F9B040j+FOo++W0C0Rgi0RFulICSenx2kuKo7azKUj3ai7xFH8WfzmbRSDbQU7ONvSpKDAPIAjz+2ItJhtPRhD7TQjIkjox/Hy2enU3w05RCe9A9ogk6e8Ym2Q6BjrOXio3DK4UGwIPeihDtKDFCcqIzavhUv9YQJgvwfP9CEP1qrXw4JZPqbaGQDHmMWjrA9fXlZFhpYP/7iF+WX3/6uHD98oj4Ztx16PV3lu1V5nU9LK/k526A7APrwjjZxhDUwfRVchlqOLGuWixmJFXCZwKgf2rUiWuZAepnQ5Gtke1cB6TRhSJN4lEJ1K5+aHkO40xHf8XCSVg4eBKSnToKfYaC9vl+qW1904+l82aTxTn1S7tqfP/z5s5AnX+gxDTEwUMd0XuS5LDd2Gp6XBi/8AhcptrAK7/2c+s8d+j12r/PScCUonT46osSU+jWXyIzLXp+NcFWg86w03CC2S1pp6X5B6M7qpK0g8NS1wmAwbPYJ5u6g2qFhtgjmYKphiNM9WzDK5FRoapWZV+JqbeK1gLZOXDNNAfHAczWZSHBPxJj2ynjEJj+uha10y+yLYRFOXKZ82TzHGXaYBEsL3CjHEAjeFDTKYYbBUScEPTRHnkDQFzQCrPtyciDqJRgxkGXHrJctYT08nwH8MNCUfncBbZ9xUpABUR4Gdx3eFn/aaIJ+rnkShXgefBFGz5CfNUPiubPUvqL6zSlSo1aeplkV6ilpeV1cXpkXsuwRxwyRf2wAU3QFcAtcClCEPoMCgNTU57KvUE781Q+DrixHlM/pHS/807T9MdspQDZx6jO/qZ1bWMm2f4Znumo7VHEovy9nUR9zPsqD/obhHnVRVl6cX5Wr2bV3u//il9+W0ydf6NWMKfn9fr/mxXsX+WCy7ED4dX0fI1/5JZmVtgbsLVine/ksAI932jd+6xD4V9MBpqHSQW5BE3YNM8SzXYqm3ORaxxM8ICDwJS5MZOveIrf8bORGkMtNcAj76DsW+IprvuVw+iL+YK59yO4IY1NCpK/5yN3Z4IZGOys4YgcNf9hCgDT1rVB/a1BHRguHAZu5qgciaNlF61vgJMgHHE+TBsvu9j1p5p5q93S7Ruh6obwJRX+8dWilCEh6MThhKt68oo4LfzGjj94f+dSXD7808RzMl/QpaPLdTaEOEB8hgOkYAdnnCxU0xF3sIax4XtR1UdbQEby9wX4IDdeFGOo8jqyRzjuy5Y6rObkDHFF8qzAJ9b7wIj5u6t3e0KmsPeaXAy2QNWGA5/ALOkybjGdGKp3rgD9psFvgOf0o6Xp45NMxu8w7oY0fMxiRd1uPiaOt6xYyXvp2eUAbdaIQpQn6Qrhbk4cxyt9r2qrvPTZVqg48uFDcPQluhDc75PcHPQmzieIhvOuFLwulVUTwsPGYqfklZcostVRfciRDXqbL5ARNUe+iRW3vz8MyfkUgq8qYUo+yRB+MMkW/wYTGu8xRHVJxYeKmn7i0F6WNfmwbf5i8jI96Ydd41K4HMJQtUss/jk1ShqvZvJxzhE3vIdPuX37zm9IfHfhaVrR0Fxrj/J2h674bjFAH0YZZFoPyVk24nE60Bk1Mg5c7KFCFqCMZBjDk7Dw6O/Ey0HGR/SSDP2modFmOxw//tIFzjueA7tm513qm/fH0TLpcaTI8jHz0DP4IA09tJ/uDA94i4zcZOzRzt0EUxXuEKJZvzZQ7NHp4nCzx0BDsQQ89M+qJONU24NZTPlbIQeEWOnjv59R/1kYd0EJZ/IS+hbCGqXIbXHxRTba0c4Q7G2JgwrwEYXg5mKKqzGiJNzr1UqgrrH1OxkDexM8+jTsh4ofwTkET09gBER5MFsGbcZa4Ky6eYeyEh8CNa2VZQ/dlMpIO4yOugdULqnrgjzV0BD21gxbKvebJ0FJgKEHdBMWXvZSHhD30kg5jaSNAUOAPkIfpquUFH/WnEONN2oGkHzv9Hb8x6UfZEjKPTP/jABqjXTJtPgNpr8MyD5Ux6x+zjG/urXh6xg92GfGS6ZF0TxpnvatcXNPjAJKBW3j3VL8MnNjIdnF+UaaXl0jA0lM/5O4ZC+Q+exmEO28grHQouxUIQUcGkXcEK08N1jwYrfVIW+MmLvWQbtJhgxogDJPnscFanZG2NjRtCyQ5nrHADksO2p/C4A5RBF76J/sI/vWP30uo7JYHj74oX//6t+XUH20RTeqn/dHY6+3QQJ7OykIVGoK+7H9AtlG2E1RGeSpRDSzpE6ynSz+3Z603IMMSiEM7ptvPSwCXxGgNBxynuluaIt3qc9Zj1vlmIM94xzoTfAClhAF1TPtT61EOC3zb+Rzt75ZxH8WGNyiQEUWOKkgHMXIT2zhJxzM/yzJgeORZ1VPdb2t+jrBdU78XqFOoU3vzmzXPURlKI0CQ8+1ztPXYBMcLgEDHqJM7KWyaLgpT1KPfAUa3sRYIU4sXPjreUqh7VGsvd3Y0V7EH2ZVJ1I5KnNDsU0CKTjHzyIewYFrt7vJkKukm3NqdIHGjoXM2mueDQ5YSGKEjxJSPOEVP+ZgmPSIIGOSYFv3EC6+8aoHhRz3Zc0/Rx073Xo8ZjKDZRZHpyiREtexmKBoA2KvSGv4RF7tNt8m0cdLdpgHyeRMQh7ImvqyjNm2GAa1/2ta4eSCM9qIcsi1cMC6X6lH5+OpfYsvfwlB1x7olGpCx6N9t4V/FkWug+qSefVmMhLi/cCZh5/xkehL63pwGLdAvE3bXn6Db1/yKFsUMcHL1XYUzeCCe20Bxcevf6bKsMRsT5Qdyxig0xgjJUOcnY7d/BdWxFEZNeAh16BNO4c1ZpKvJtDx/cVFOHj4qX3/72/LZV7/wx3L4ZPGt9w9oQOTBqMqotMYp4/zBJfqwM68oVy0P8ahjP1aiGsh6Ij71SD0BLa6oZ1LLL/Fgy8QdAfHeAZl35k/7Qus+g2BB+vvd8eCmg8hxtb/bT+6kJ6F7Bi9xicMzaSFWBu+qWUfvhKdhFICQdx41PWlkCE878gi87sdGYqSRJuPgtN+q22UwjwCbA7bQADX/aYM6lzsMnSzNG4EOETaXVaTp/Bto8OoVWjN7EuRHpc+VrqMT76Yd1K+q7e3HVHtMOaFNxAuEiREuLzVr1RKq1sMkHMVvF0wbshboePKVhrzCXMVoYIhpAN4b4ljzZeq1atWYwBdTr6TnUhvjI7/EJdu4ZbB5dQC/Qnqeg4MzqzA5aBQj3FPZDsZH1ohgtGj8CHTwseual64vLZC7yzmetivVcNDbKUOm6nuiU8+3HBdSLnxrfTqPqyw9dSc8DOABf8RD5WjL7XKoDORnemVayLJjMgw7mHSUNf1ayDQAYRmefi1kGHRg2nZKv03p1gE8QVcIujgjrDKqnhHE9B0+zQrQaq/gVYOo2V3X7FEYDEZlX4NKvh+wMxiX6a366OFpefj5L8rRwy/KvPTKs4tpOb9Sn1DdXiAAZ1PPviAMFzLzxVRa/Eyo52pnlV9FhUaIdLlFD/1ZpHpgBU0mxeWIdwgaWzrzufXLOmyh9WMZJkHZ2SyVOw06bDOwoM7q1+O4CpUrUC9n1+V8el1645Py2Ze/LF9+86tyePzQRwKpJy54Iq+kHejaousn1H/COv0/BTJda7ukWbB108B62qAraFWPCP9lGsrzqoFH2igetv2cpvq9YiKPONPemOqXwPJgN4sY4fQP8zS/u/A2eJzyVF8Mehjo8+7C85hlghexFKR+xdl55xP+nKe/vtXA84Y9S2HjX277MsID86vl6cwGoBPfYUT2W0Dmc5f94WDnP/6n/1Yl+4BQGdbbAo0KG1nFEowF4J11hxODoMO5HdWIjDpRUNRtHM+dSgwC2U5H9HSkBCCCJlpdiKoQhoFzjAiN8/DgNMIE4PTLqvQJxKeM7uwVcjMScVn3o1/iTuPxhYCXBFhIqCaT4V52T30LdkTjWIMIf52JZwonWmDOl5eXS40aQc/MAUfNmA6nfgLP1OkG41EZ9Tn/LBxoiTBqWWzOuzw7L+Ojw7Kvunh58bLMJ3MNYoblQLjI7/rmSjZYzF5qGUIQQwt0c4GFp0NnXIoiwcGd0/gr/vViR4MgzqyrvBI54/GwPHx4WnqqwsnVRRkO+07LAMBloT4F1IkHGX6pu/pLyLqD0bf+2d+yPYgGXtoUgK6sa0z6J6R/miwzsMkm/3SnnQZACIHHt7WxfktT0o4QJhv/Nj7g+JVGBgG2FZ+8OLtsPzNb1ffFedFYyt9hv51dlWvV6ZwvlJ2/LFcXL8rjxwcqv9hlf68MmW2ywIvBEnkwWIv+i1YGPbGb3mfd9dDfR7BE/yONu6AhHHnnPO+f2xwa6c96r3jevaZcEKi2Ar9opgyxj4T1fuXtose7paI5HTj04/L01EaU/2qifq/+eaEByksNXF5cTcof/vrfll/86jfl8RdfCeeep+L7Q5bE+mW6mJebeewPAR/9gD6NG0M+mKZQBsoDoAjQZ3fzhRVkWALlDbzdwJQ4vJMY6pVyu44Sr+JmmgTcYaI/pJ9nXuzmnev6SsYBWreXwqodsEpvQtKSe1gSWlxA+5hhXZzooy2s0KVwRH64lacUAaraXxG0zfKCmaPj8sz7Rl+JVDfiS/BC8kgeqLhc4CS/cEdZlm1kDR9Q2yoWvddvsVC0tGUOeinDJtMV4Blcd9kBXfk7P0MUsD6s474ffATT721FvgWoIag2NaHtwMZvVGZOn+U0NN2DtnODy76uApLOyyY1whG6MC8YCKPM4rVyptiHFo4+kiaNiBvg/J1zptZ5qYQjNsGhvfCSqbGqEIn8wnjK0nGz7PjzEhM3/HLUCxMwY6lAH0mG42skZbz7VzaMIKbhAx9MIwcAHV7qImz8LidTd3ykqumrzMSMVfkwRckGt7Pz8zIV0+TSnIMDZiL2FWehl4p0ei1Mf+AQdtkgjTxw2hDPdEC3aNYLw+ZBb+QS/QxwoIt1QuqIsRFDBeORv8ucwkBpoOFaA4R8NzL/MEFP1Elj6oAjDeTgnxD1A93r+CKTtJewFrd1Y2i/1j8h86FpK4qlrZjx6zpcTQckfQDT2tHz5Vb97qDd+Ik0tJEEyB77Gqq/cDITYiGg+r24OvdgwvVNmNo915HjHLnaSi+Cp7iFwFqZbJOgnz0x0MzfZa60J41Mh0dZQ0CmMV7i0HiyAj+DE+UvG5oAqkCpHZf3MWyEo/xU9gMNQq7Oz8r5pQYsyvtKffXZy6syUfLhySMJ9N+WwwePJciPNADkYydKR5bClRs6aSNMQPQzgLBwK0EUy7BsD9V31CrmVcg6oH9lmtYPA02BvDPRd8MkbtetTbiXfuIvXT9p03W4Wjetlc+4A1Xn1xmA8HR30PrRrlmmdXsVX2c6mkSro8ptvyiHbYIJz/pxOAxBtnmq+q/CvdeDOpKWH7kqrho4yimojR3djPejKzPxl/XhcHusgKMaOldATWdYt9eQGDYh5ifL/O7gZyDUaRZ3T/3xAtamkgXmZFAInWDodBQals7CSJqIdCKea8dhukjPTJ8P+gf1KFp8bIWz2GyEYw2dqTzjZUBQX1Lw50uMyf6dz10YeUKhBJ0041jD5DnqYz0dMwP+OIo6dKyVE6h0fgHQNKE5wmJKLHCQxmfAKQ/xRCtHzfqin096MrVOnqRBeIdmWPHqd6Fw1ifRZtBaR2NpckpHBfPyMvWbNGKAsMONnXVD+qz/ePHlr0ERTm6cY6c7m7dos35v33nNZ3PFDwFD06ZQ6PKTcd0F3gSjFyzr2+3ahS/jLvGQJhg6ttPIkD4h/VagiduGp7tjcB3gtzSVpvV463jSACtx5Q5/N4TtCMUd5UHbcdcSA6YP9NRo9DnWwi+uzjwoZMZA/0pGW+USzW70pcq4yVZPsSwgm2+LW4PyexeQG+poQ9clcf0s48FB9dezQUlj2QdBLeFahboHKJRZhEd5VQDFoXAe6CKE9dxX/355duErcZlJ4/jad89elP740OfRuTmuPx77XaXvQTFDSy9zCBcDSPp4CvVWSFEHXV+z1xLSz0t3a2FA4iDesg/WiK2fNUWXv4sf4bjt5ee0ca4882f/MAmtexMs86NCK5AG/034gE04E89ddsJduLK3JnTRcIiG5euX/Ry68AzKaR807uVskoU75dBwiw8d0OYeBDArQhjDMBlP4YOPOMKJe5UUg0Kqi0B6TvSgkC/RTzOsMwm8F+t+CYk37XcHH/ycOozjdbDeOdYhGApxsJsKqslofzoDLxHT6SGwksETKLcMDa3+ofDY+MaGt+H4SObA08N9hLtswnalIe4lLsUHf+aBX/sSQ366MQmUiz/WJPHPNNDlsEp/CELCw6Yj0pGB3DnrQYHCSAeDik+nBvP01KKe8ceYcdYwf4db6YzWdAYjAwLP3He3A0zdHx6NTQ/pyYurP9lUT7qgvbPlchzsoD/rJPDbb191rnALDjNVGP9MtF171/aBmPFsOlWeuxqI1HquaV1WpekN44rPpBt/lw0hIht68bM8wDZN4QayDjPd0r+hOZ/TDSz9a/nasIQW151xXKIubkLGzXK1adu49GQPahS+PGOu4BSutCNZWAO/1gBJObK24mZQuv0+Hy65LldXMy9nMFjl7oWYdlWdILRwCRcCz/2PVlNcKtV+ihfhMq57TPSzLm2tX6XFrR8IIGkNy/CokaATwokni+z445EfZ38ruifSvpVO7+PVdFb++PxMA5RSPv/6V+Uv/vDX5fjBI5VFg1AZPmcb1+VGHQHkk+9F0Bn0Ud/UPTRF29X46TAoXi3/Xe0TaQNXQheXdeMuLpBxiZJp0z/sNj1VlO9V59fCXf4AdIYi8SpkuizLOp7uebWsrQ3c5U5AELutBRG+WpfylUk/bOoxn+GFSu3ZKbCkzX4n+pY7eRduQY4f4cRT3RHPmKhD6pLnwO18bHewfLJUd4/UA4YQ+kLaXb28Hlbxvwv44OfUs1LfCliDgcG48jHgC3dWujdsOA8aDQbvhLbdoRDKvPC7fAOc9cSxj7oMR4fWzL2DXWZvTzbaMGu6MDw6Culx0xGWnQELO57JzoJDfrgxXgsWM4BhcGUnnSCFnSMYAlfSLB5pxubvIUujxo+8rbXX8iy1dFQQ+fHHF9KgJTvsaqfdkaYOM2MXPN9BR6vf00BgXi4uLizQeWYdPjT0vuKSR2jPPg5H7kGqbBy13BAk6Ji+H+VSWRXFglp5xuYZ2gEGE/HZCQ+vIW92wzPTQBm5C0CO5TPlZQreeJVB5MlLbC8DG/oQREAXBwg626N+Fio1nLK0jLiFZDrY/nys7PQDMh+3bx2MAOs24CItaQpo491FA0D4Pvl7UMdUbvQD6glBjQaeRyYR6gu1m9tDlUuO6inek+G6hWbZ/vqaDI2xz0kECISeJY2Kp3KpcHJVgbdsc4KjDpf1WN2dcRQiBs3CT0xPuYNbgcYplAxUGOwRRi5EJK/lbIAMt8Wxr+Zcg5J/+eFZmao/f/6Lb8rv/uKvy2dffuWNq7fqA8TZ70tb1/sGM6eIEEJN5CA36AsbGmi7daEO8BwQYiEAe9UIjeIy4KQPRBthunDKHBB5dCaF7bp/1FuEAcJeXR2sxn8VyDehlelt/LvSvurPM3lFuVo74rYmoPMXUOe4lcxUkV7GF9lYaLrE1fAHx4k0EcasYfBjhLXeeNvEw0aL53v0oaUrPLV1x2eGFUqICwRdPPOHK/1IFRR3dQeYtUSA7Bpm2YMtsxp9A2Tidwcf/Jz6mwq1KU1nCE+Tz9GZbNx41CqNxkski5GaWwI/Xra+BvFDCfEDMYAwTLfzfXOm8yS6zBBCo89Ow7PyoUcEh1qBYA5hd7SSJ37hH0xEXU4MWT4yEb5uUx7joZMJR2o0hHuQYaEROM2cmOJUOG4MgpO19RTYCInQBILRUBbio9EjzKfSdmazqfMh3fHxcTC326p5qcOCKzb5XEtTp17bOkj6A6AZ2lp//EwH9KgMuLlNbm+fNstyMFMwU/4nCqfccfZYhDjvLAvfE4+6JA9jN/5lHrSbgPAuDlDbJF9EQRueOFrI54yHHWvRq/GAjAMNQMZpbQyCbP3FzzAg06/S3sVheho7mSAynDvePbhTXVGXbDCKI2kaDAqtUQsv4p77Argals/+0s+5gY4BHX1jOBwqvfqe2pkeSNu4upIU2b4sCeeSvrChybS7r0Y4ZtlW7jP0DcqHvYaD8iiO+xyPJpw4oGSjHP3xVu1/W84mi/KdBPrZxVV59PlX5a/+9t/6TPpenwH6IUMPCFX5MLGGTnoGOQhc+lrS1wp16E83NIXdQoiYV7wFWZZMg92mpww2WWQB4eQZcbs0bbrGaUD4JLRxN6XdBBncpmvtLAewCddd6QDc6/WQEM8KVx2EO+o3TcSJvkEYJX3VP3iyNXG1LTMw4adWUVz70W/oY/hVgX6DLX8UK/OHZRnJO3Bnf4sf0eZn4tlzCXgb1u2ErvrugPUE94dPe01dlQxbDMOfvTo3v2bqsuvIjPPisT7d91R6byBBbiOtfCBhvj90GjqAsUrow+xidCcUdAZZCvAL5SnsygjCBINK5pUvqamRjeleFMXXr0RY7YR6IK7dssWwrZ1CtwYYCHA6p9cc3cmJj/Z+7bVntHKvFYomDBo9U/EOlxuhzXTlZDIt00kIcISqjzNN59La4+tZ0AVD5x53zkYjQJPBomGzQxp+vVhw3WglYmlWIcsMrWG6l5OyMNtAHe26Lbs6gtFOpxPPDpDG2jlVoXyZtk8NmU+MRr5pyKPBo/pLBkq9y1rGM/hF7aBrm8DTPrew9Je9HqfNv4VNuNy+iuaBkaOHkLBBjcJPJnpKGMK8GVJmuTatSCqhnukz0f7gnKkeEaCEXXP9Lmnrmgn920tStIGEO/2L/sIeCupNOShe1BmCnbJCwp7bigFNeFnLzjpWXBeTOMojduFHOP0n44GH+oAGyuaZq5rY75PS+FGGfgLwflDc6NecppiXi9lNefrirFyq/z747Mvyh7/6m/Kr3/5FGR+fipdrEC7DJ2vp1j4yCT2V5pgR0rutkVC2DXmbPoHbz+Xw4wpE24orOCzSrgM4sw9gp3G5az1Qk+vhwTPs7ee0w72al4UN9jJ8FdfrngHaMGE9DrCpz2YYQKjNsv6qne7Ew8+GdPxGWAjepXHfg9dlWvGgGs915ji4I37gkh1M1M92L+O5x9a2l79sk6cf+mckUFxs4sMXRO9yMKln/sBujwoMmCNuNU0YYHR4LQ30ylENXu8afgZCnWqrlVk7eOCMBvfUl4U5wkMCfTfW1fgsJXevjw9Oyh5HqhSG8I41GtLDEFhfF7OrAh3DKiE2ebg7mgHIJc8wxHMEAwIxXpZGmFWAehiZ8cid8YCIv1cmV6wxi/XpmZedQQQMLQX35dWFmTCCecH6qfB0o/0QagA4CMcEcw16X56dGQ+b3xDiQ477SGjGlCEMdGbB6s1xBjEyBheyweUNbK+BpKWzSRt1xLorI2VYe9SZWkzxPIhQGEybAQl5s6aPhh71IMIUn3IwbQxeIO1oh2CcZuK2Q6CQTeRVQUnadAnpl9Dm0cZb7uIWtHGyvJFn0LMJzE9qWIunNetp2zBfwysgBjwldoZT5siTM+j0L3aKuy+IRNrAg0g97qltuSeAIJYy0LxJT93TrwZ9NjIi9MjPLFQoos4pI8s3nuanLahjpTWYwXX1kxvnsj7I3EJb2BREzKBPxoNWnArgHYj3Ohgyg6CZBh5TBqhzCfSXF+WHs8syGB+Xv/zrvy2/+8Nfl9HRiXqU3nXRPjPKWGbiA0PQmG1TCZDVCXXyTLfjtVKvgtMaoj6M5A7IdkoDgD/rS5m8EieMo3a0LmE1L8UMeyVt55f2uh8Q7tX3Zz0e7QXkc0IbnvW1bgNtunUcLRDWmvQLXPlMXUQPtJHbtwOigCka/ZI/+h79CsNMmhIt04AvwqIm6duEhF/iBsCrJ7V/p7VnPH7Vb+WHy32dAUFGei2sxvkxKX4qfPTn1NsO8gr43CI1T6VG9VirroLZjcL0uWLBHND22MXeGw7KUPaOhDubajjioxhGYSaSUHGK2/nlgpbaxxUPpqZOLaYZ/abmT6eR6Z5DsCOQwEF5s0yM8i4uz73Ol3nldDn5MCXOmicCeypNZCEhikYdmlSs1w7HI6fLfKPcIdAANC8gwxMYqBikeUMXuCAPN3I3ny14qx82jJ2yRbjSdShrmVdfcuK10NJAu0Avk7swdrE6nxsOLYwByMxujtCdHB2XwVBtqfSULWnAnRen4MeHcvCHYZIWNzbVkdP2SQPxae6g+/XQlqm13zSoSdzEb/NNcH+Vf8scTVc1tHmWl/oGMq7bpbIFmBrlnKj+EF55/j37CvsgAM+ICJdxKA5HNC1crLUqbzXE9OqsnD17Wi5fPi8D1c9wf7cM+zKqv349A8ypB/LnfLi17VqG2DgW5QXvjdrQdFba0Y6dtww0W5NWEpYGwtEJVaqWTZ60GfsGZoubMlF9XKm9Ly8n5ULvwj/88ELv87j88te/K3/7b/4rr6OzEZ6z9HuDQeGiJI6xzWcaJCpv6hP8nJ+H8jmzVbXPQpeXKAhXHQH79cx+CxkXgbBreoPmdQNk2WNAGvUODfRX6mdXPAh/yphxI++oR9dppSVg9Zn7I4DVOAH4JR0J6/HoD0D6Y7fu9fSvPPsdXvUD0g87cba4A6Isq36rkP2mzYP4UU/cOyAsNSyxJI8Cf15Q5TsgHC/y9HuDlj2fug5qNuq/DCQjD/Ds93jHlE5xjZI44MehdyHeK/DWwFegIr4DavW/U/joNfWo3E0dQlArN9pUVU+4Bwm8HHpJ9tAuY8Q+Gh1IKz/y2jnnzWGmfHBgZ5e7s8FBB5bxy84IrzIiCfR84SL/jgY/OvN4ic3EYEwOi44XR8pCWwdyzZv45DQYMUugzqkXfTKJSzCAGJXulMuLKzPm2BynvPQfeLlQhiWEYBamtaaLzhsQn0kNoZ3lCDvcKrLtrmyUBad/5M7ygD/8alEMrKmTtjPEXfVr6Ul3lEUvimmIdKatlpv8YspdAzfoc77yY7YFiSKwMKo2+EhHubBbiPpepQuc1OGb3qoWF3mkSf92o9wmk20NpJ1AuH7sbsPa9Am4sx9l/pSBJuGZ5MbhOlLfFcNjv0YOdkBFel81S7jppvysMYLGCNzC1vLF/IjDTIn7AAGqK2a06ArcMDhhMKVw+mwKH/IG8HPeThhtQDtlXG+2U6g35pGvhCPLBi7DcmCwW/jwD/1jIqF8JWnN51LRvM+uJuWHZ2elL62c9fM//OEvy5MvvtQYYWhGf0tdiVa9bob4bHHMFGAoNHkixOkCWf+UlXIAWW8ZBmRY+Kkdqr0JiJN1HfUdaVs6WPLIsNbchdN5VjwAfApo/YD1Z6D1w21T88mw9P+xkHwq3C39q8/p10JUq9qh1m/am9NRTp7JLwzKmBxdHNvZd4I3+FRI00bJz+jhlJ32Y3Cgt8kyIXwJD97IPQC8C56yJ/8a5jytoOEdYa1JGt8ExH7X8MkI9YTWTVrWV90QrmAqUZUJ49/ry9nzRTF8WGUkjZdjar0eG+D43CnMgbhokqTHBE4aI4RerN3SMdKwfgIJSQY54pc7jT2FWHFYYOmJl5dZSaYOYVwkZpoToYLWQTcjLjR7ul9p0TCYAr28upJbjJVSSpVCiHPfOkeRegNutVNeGGhC1TJEtwwTtNKZW+NpfxnKH3UKFe2AI+zEEQAiMqpumShhB9GRCaOeqNMu3Hg9Yo68HI/oqhfFVP3q0fWe9R8vBiioA7jvvjfpoaEjOFDvwQUmxeflfCVPBGs8G6/jBH72B3gdtwJp100COLNuWvD03mtgPT6wghuJ4rroDEFpsr1wex29+mU8NaBcok0dzHj3Ig5BxOP8P32Yuwl66jv7GugyWKIeEPKQF7QISyB3xtzcx7HC84uLKqC5OhZGKfzCR8MhjNG8Cc+BFaQxfc+yjWdKVM/UPzM+IdSxRSvvm7AwLU7zxN4A+gFFUrvzJxopH7fETaSxMy/H1PuzswvRNS0L0f/bv/ib8ru//Ovyq29/53edpQRvvlQ5fd2y8DF4X7YdmrjfVeyoWxNA7gp33eln2T6ig2TQ1oLLqrTUfvbRdUNa6jr7GybDcokE/pX5tcJdsUDwCizJquBLrNY82+coUzwn7lXTxV+3fxSobN6gFohsoujds/tLEwYLoWXC8EcPVh0Sx3HD+Lnay/AahlmWQRpz1Bd4yJt/u3hBnR/Pbv+2PdX0Lqtw8T6oVxKgcGzyoN+orZQAoe7e6WQKgx65AyXPAOmgiedw1x7dGGduSJ93De/9nPqbOkhU8N2Q6e/CsydN23OoCHVVUWwoY0cvl8MMy6FG8vu+tUyCXJWtNnKjwTB4+d14pKNzVAPES9uZADUnDaZOtK/0++owbDpq4wiDcaRfunmBYWrJXPCHHgS3ZxNY65eQ8ZSSGB1Tymjo1sbFvHLHOXFg7jCIxJ002/Z/MAhMrBE62BC0wFBiABJH6iLCitCysAGwwR95YBMlxDk9Hpxdus4Ov2RUHXT04gaH0zi/yCfK5QguO3QtJDgIs0DixReQzt8G17M/VuN0Ub6s68CpX4VRf9TbEhREn+HXj5Uu7NYkzpX6ETi+HvG7y6xDixe6FSvwrEH6tbjww45yRRzqw3SpLZ1fTYfQoA5cN/QfBLqFevQbD0aw9cfJA+JhQvPcKT3h5Vvj3kgkH7Tu2LfBrnG1hwUhtSea3JeiftiwSVyEOgA1QX9Xf6YfP/15J3KNBzOM2wQZdIgWtelMZeD6V46l7eo9fv7ysvzzH5+W0eFh+f1f/U35w9/+2/Lk8y/0nox8nA2ymJkTieX88oI3dpmnp9YrnabJ74YS4MY2DZjVto+wCG+BMomL2M54LpvDIj51v6xbkAuClkiTQj3DsQNezS/Sd/6ODz9qIPNIII/0w1434OvcAa37dQAlHtDU6FnmTZA41+0YqGKi/Omf0ClbFay4VT/4OEKbHmp/eWKLlyjEzx4Y4k+zEEw6BWHj9JFX2lDxeI5vdSi6fsDistU+Gv4oAoonfNjUv3EaKbkqfxLhdlmMgAgVWneEvmt47+fU1xvpFXCt3Q1t+nRjh4mRPJsluM4VYe7b3zRi54y5d7ZLO4c5EM+jPa8l8yLxosV6VLx0vIB0LHx4OWFUaBVoIUwZoi3HC8uXkWCO7RlnT3dKYPASA7y0Cwki1ixj5BbAO48wtZDXAx9FgS52pHOU6OLiSsxz4rgwYXaamxnvB21pgoGE1otJuh0Og/CAQ+WSQVOjbDkgIE6+TLlzk7IZV+39hFEvdFiMX145YhSbIHyKq1Abd+g6GIgygyPisw6VeOO5tiFucGQ6nuS0ESkILYJDaCXzDPqpa66Jpe6pI5dHgQiz3PVPHPzRUFmKwE3bEIdSy0O5rtLV2smoIt9wE5ZMOGLdDcmk2zTR38IdGAN4TjvzAnDjl+EJflaf805uKkuPDDYdi2cZNDlmd/qqR/rFLgxKqHfdjrsS3qpH9a3sG0xB0mS0H2kPj459u58C3WenaO3TuTeqMehEv6EfJm3MDCD8GVTwPuRxMRPnto029BE7uWGOGQrkbm6/q3KjefPOzqUOvry4LD+8vCi7w5E09L8s/+Z/8j8tDx4/8bo075IvoRGdqi3RoEEIRzPJAxowhINP9FIJDGz8rQPy03PUcddmQFfnXR8Bokzyk9X1y66PAMTP/pd2xnH/k50fxGn7RMAqnta/fW6n37s4Ae1zhr9i7sznx0KHoS07kGVNWMlXJsocfLMre/CNNLE/Sk65lUJ29F+HUe+2yUfx5e9rcwmlHwtn8itS+5f6AkHFQd7JqyoK5xnygr4AP48+hUFjt1EXYubVvFbPniUW/R1/bGyXyxk2dkDGepfw3s+pvwloqE3pWtPCir8qlJHV7k5MWyPQB3rh+yPZg0N/uMGV7E4jhu71ZRgUDaiGIkh4onN1Lx6QHdKj6tsQ8LhZQ+ZFIr6n42sjiSLjAQeQgiMEOIIyaI9OlOXaE/OZe9MPR81m8/jSFJ2M62hHo/iSVNAVOPMloUOnUG+7RuDGpqNSRaIVxmGaww/IeJ7SEmR5E5JG8kx35gPuMBIiLk/EBz/ZRtyAzhnMCEh8xIU2LxvYT273B+gkbhff9Srysh1A5fLIz2Ukb3lShrbeEfaAhZtwdOEhBGPJ4tWyp531kuH4ZV52ux5qeX6iAeg/6U67BZex2tCfz8TFjUyCtnxmTwJ2PkM2gzqePW5SsV12Mz/6VoRbc1ddUPfuK9beY7DEjBYfTUFzH3DdqsJgaD6JwUdi6oeBnJ9w5yYw6OLa37YOY5CsMMXz0TuR4rV0DHHkEccyOYN+o4GD3gm9J1z/+s/fPxWxvfLt7/9Q/vDXf1tOHj0JOtyPRCdtrUEN0/4zDS7Ax7IN5Q0NHcEubswGWxWXIucgIiEG9p3f0p1WfY7ysIyAO2h3PrJd19Vkm6XJtMTFtNPvaQK6/tbC2qP79atxWjzRLumX/p39avyfAipKpbQDytdC4t9ksk5whx3PQNRxpqecXVgAPTjeUZUyvNyv+dNzHcDaD1P7d8SlTsQP5BfT+whrtQsJ+Icc6FN/MyidUSmAd05Np1dJ7QvdzgQ7yiCq/Rx9odLl8hmDHxMixbuFT+pIW9fw0SGo6F6Pe52HFoJhOJLFDmgag4rFiPlRuTZ4x+jL/7x0ejPXO76nAd0JFFXtYKYjhuBsMTQdAlUPWNGAXXqeeWnRwIHupY4wGBvric+evpAwZwp5r4yGwzJUGfjGdUy398wEwQcRZhrMS1S6gpkEPYSnjYmO3vkZB2nyj7T6i44ecQKfCiM3kSNf8Mstxhp+UQZeGvxZgljiB6rG3QF4A/cKKJ7xZh5qp8ApI1uh/oO5o62zjk5c8FAPYtVCfVsGTBHbP5kqOIO2bNOAsImDwd9r88vyrkKmC9o7WjFtX7G29xrTQrRJQLrTZz0ukPmmHf2nS4sfQg0JlXSA0XWtf/mUhQScMMhbv4p7u1D5kWuKGQNTguRHGuGFSSHY2HvSU/3E19iUv/rnYDgo4/FY5lB9VP1U8RZXF/5cK7NLCwlS7kqwnUJ1HgIeE/4xcE1N3ZvaKI8MNmT43VC4Xg9f/XqJkXAfKN9vvv1d+d0f/qqcItAVX1EoMbURDFl9h3rC5bYWLnAj0N0/aHs9qzfR21RnMH5iR326Tpp67traXkswrSaW9yj6VIsncHXCPPEA2QeNf236PeNQqnWIsFX/PfOyDrr0AS3e9TCeaf91/58C5gdV4Npd6zRNasJpCG9NnP+mPkMAd6UDb5h25nEFj+muNh1BQJPYBpeMurZiVJrU6hr2kkLlDhx6LZQnOJS/3RgSKtz5okwQN3iSZQcI9INFiKU8iZ06fN0X5KQ/2R/L4RiBCRNGp3u38CcW6tQ4hWhsLARBmii9AW2aOmAqzpXMRRk+wkFHkfu2X4YHx9IgpJmLyWDv7sVlJXHdpVJKuMPovUkNRkPWwokmwih6T5VPp84XEuA5pqzjhSMsj7pkOK54zmMVoFVDqxMw8uOZrJiq4T7tPQlpOsl8ztnySTm/uPR0O/fKI1wGg/jsZe7sJjUdgjyUzHnCCOg8ropKV3Qm0rgibeytHwxH5OJFoGOHSYDOnDnws+J3zKmLix0bzLpnG+jguf4Kg+mhjm1c2dDT2nIZT40vcJ6qMGdLLTqclygGP7F0EBpPTKey0Unantr44PCQjEJQCE+WlfhomfhHPREtyochnMETt68lHZsg6iIAvK8w37uTGjIeeBLXip14BG3cFjIt4djQD/hZ70wwZiKqj6i8C/Xz/JodbgCULjvCVH/Ej34lfnir+mRTmeJQPgS6l3zUZ9GAnb/ah8HVcMjG04G6PdP5GhQtZuXq8rKcqT9zT7/X8qGv0hsf6Ik6N13k77bOgTZl9ZtjOnlv2OHODByfSb3Sy/XiYlr2R+Py27/8m/KXf/tvyvHDR+WasotWrrJlgHelwTPLAdDLnQb014kGGnzilX7Ey5jT7pFf1F8ICLyD3nWhTj8xBHmOk20AKvqjaaZMimTM9EGEgWyEbizNBd5MmwalIujoTAB0rkKEdf48W2bYD0f0fxe2Psf7TdlW/ZfhNb8u358CKk/lH2mA9hmT70yC+1M1qgLzig6IG/Uf7lUc7cwYYFvFpwZoD36MDryuFuEiDmmEI4Qsz+RBe8VjAG2rdASTdzXIn+imFY/lD0Y4lMCKo4KI52hpQ6vqhz7BH9c4gy8AO2gIKnBj3x/ufU6dArQg0qsrgA5F4wEwdY9MqCFXhFKr73vaozaCR1O7bAiL61l3/JF8xb2RWxWJkGLz2EACHEFJbnq9QCI7WseN7oqXrTSAXzbBsnNU2y+Xp9d5AWBo3RG07HgwC75NzrQicRC+3LjGOu1UfOL6Go0yhoqRZ+QFTmglHTiw8cv8MYAFjDVz/OzlfJMmj+oElAl/BisLaz0aaLhzdXkCSTeG2YsWXN7GoDlRf8QFMh3r0YRDPxDtEsIVho/NwIdz5UzB52Yr02EmAk2VKYr+oK+Wg/ZP0EsWeYZt8MgY4NhZ33Wb9Qvgjs1Yc9Pib4BXOuNMeky7Y3ATl3Xe9Keus+7BtV5/AM/EwVDPpMWP9Ng840+btdDiyXjpl3Zb11knUQddvazHbWHdjzwwwRjUJtA2zzoLQcJ5WupGLaT3BoGsskuQ8374rPltU0YNjCknbed+O7k0LpdV79mVnqnPXQn0Mr0o11dn5R///r+UH7775zIa9EqPciu/kQaqrNlPLq/KXHkZZ59PFQdDhMEOBxxr03shUnckkMsOl+HofbrVYGK3V/75ux/K8Pi4/MVf/0359e9+L+GugS941YZXEtoD5Qfd/la/aOLTs24j9Vf69eRyKq1/YRqurrj+Vnn2o2xuew2oE6INot+jgWd9ROBqO5GWzxMv66jyBjZsAqTjeTTk8h7ehzjzjHs244hq9FPOUWdc7GV+AuL6/bkT2DNBOtz80C/A0T0j1NP/Vbu6Ko/MvMm3tV8HHpg1cFeaxN2WDzenfLx7vj537z4Q9QJk/fhIpew03GVBnpkveyTA5w3xrwHHR/64Bmre1WY3fT4nJP62fHyjfXeHTx9H36A9Eh/u4NsY5QPPE17ev9itb9VU7Yc73sOIG0Du5JW8Mvd+pCx4BRqe+Q409dXCizVXV0I+J6NXHP3wQmMjUF1YNVrsbI7rQDmGgvC6vZWQ1cvdHxyU0fhYwvRQDJzNb32lVUUg+C3AETKxuzm0ymAcvDi8gGgo2Ey/AbmOyFCgBeKsG2iDiSA4oBk/XsqJGAnXyKpJRIbyFzPxjnrl6407inelF57LQJhip10YLWY8p1E9gF//gkpLTs3Ir9PcaWSxKT4tqApCCCoStRqBS5t4YfDLztl2RiDaQunJp7rzxakx/IsfoNCwa1wbPVsLwTgtccicf/JTy9QpMw/knKKzwUE3j+cGVuLqV+VGu8t8wy/CjMP1Ec/QkYyQts/2xyQkjoTE29ZRxmnjZrwW1h5fCSd/IGlcN230xL+OI4H4CemGQUQfJh0+KcSj3Dk4W+5FUNVw4sHMQgm4FjneFdqfwVkIvGx300lbuJn0PsnSa2kBzLf10X7Z+8E9Ci/OzsrVBZ9BnZSFj8Bp0KnIMzNeJfS7gbClXmB/ekdmsTF0Lo38hp3Iu4My13t9Obsp5xoxL3b2y9e//k35nbT0h599pmANyES/75zXuzPXO0jZKCc0MJhxvYpg3m/86EbRBziT3tU59WE8FaLea72GVf2AaC+7ZJPWNaNw1u9TU7eWonrij37PAMPvGD41q1iCiEtL0OTB0ZqE17nDKLvaTi3clW4zRP7AprhZ5jvB7/ybYRNNYPa0O/WGEU/r4r0aHwge08Hq7F/gtB3o3EcUGHlVP/sTH9vCsmvbAHhB2E2C7rm6cdKf4o88QqR3zyqP4wPY0C5D3gxaCc9ghxNEHLn9SoMN/6ghQ3bMJdRnR+BH7/R9hXqQ3plXAKYmb5Gv+kUAx58JcIkoGB1LPV4vM9c7BqOXUYOze531O64vHY3GEqzxWUhPzQO8MMKTjAgNP6acwAujinjJ5PzCN2G89NCzXGPh5az0sgkl6IswGMdsygUxGuHrD8HM5jxFMF5e9IVecDQGRu/YPOMPkF/OBOA23bLDTYxKm7KD6TLwQSjiD01mJN4NGs/uiJHQEP7yayD9wAu0ZY+8wt2aNm6Hr8sngTBv1PGLIw8ZpiOV4/KZQQkYwo94GUZvgRboo36gEe9or4gXtHcvbpiYQov4kEe9pNBODZN01H2kh4JVyHpIN9DGbcOB9Wcg6mpz2Hq+m8KB9E4c66bFAeTzMn1WlxzE572JfpiD0tQ2ow8g0GNWiD4YA9EIj/JQf9jgJz1h9u/FO4U/+PFjTb2nNhr098rFxXn57rt/KWcvXkhAS4NHA7tZlCsJd45tigy922oTpZ1qQMzxs5mEG1/h81cSeyydDRUmYX45LxdXc6W9Lt/8+tvym9//ZXny5EvPKEATWr/fQwnwPZGumtKfaFS7wx9of/LkK4PUCzSnBs5gmz952M+D61p+IJ3ufo1/9sHAVQ1/8p6LJnBHXUU9qTVsU8/UvTcfqq1Ix+CCgQgg32U+2GkS2rC001gxsm8HGS9h/flViA60Hg86fwzwDgOZHrs1Ca0byGfP0NnVQYR1+FpY8ocKtMt6nITWH/erRgFVqPOckO17F7Tp4wZF0mJIgyf/cssmtPoajNao5WM3b0WQQX8KAAEplIf99AsvdBJ80r+FiI95R+fUs2CvAtmbFAtuGkTkmB60dHUpvVRon3onZIJg1vQG0sa5MObggCM1Qwtrp6dk4PRLomecy0qOsPbZcQS5GxpDg/kFb5hWbKzjhUMYMIoGP7QG/dix2zxepvggDFPD3EXNbXCTcnl5uTLNTj7x8ZPQHtMkTYDloWlIo5fcwdFoPEcn86MgnmNdUrXV4GqhLXtbF8bfPK/XHyYg7Qjv8hdlpidMDHzsW/3oC4JluYKp4RFh4G2QrbiBlgZwRHnDqysTQLxsV+IAWT4g/YKOV5knfpk2DYCdcVp3hgGkDVoiPKHFAWTadZNh6+nb8LsA3B0dEZ/ZEoD+udBgJoU69Re0MkCMfQStULd2kU1W8wY3acHjNIqP8E3/ZX3rfej3dsvTH/5Y/r//n/93+ft/+C/l7OylvMlXtMigSauEIPdULe+L/sUxlI/MbC7hrDbkyBo3xl1OhFva+YNHX5RvvvlV+d3v/6o8fPREcfkgy8Kb9Px9gt39MhqPhLZ7l6Epb1CcTmZ+H11GCW/CYokB+hnIR717x3xTdtoDUG/xM+lcVvmTD5B+XjbUaIVpeJ7Jl/omHacQ4n3nWfhoBzUR8UJTZ5ZP+esPyPxbk/5ptybzSnqBjJuw/vwqKNw4fkzczZCnZxLuwrPJ37WqToK9KTz9Vu0uHnW5now4adafXzUKrzjS73WQ4ct4jPz0X30bk78KRsgJiBqe/MDTgn7eAbR5XPh7Gt1JiEck3PzUZ1zQystlpAnd873PqTNS4cUCX7ymafiTnyuLjpMF6Yyn4Kydq7frRd7dZW10LEHI0bT4choC3VPy4BDjsg2Dkh8vDZ0S/MHcuxcvmVlo6GIUDBgIogJl+7pWmZ5H9uSd669x9zhogoEZneIEM/SNdALiXVxd+nvOvi6zCnIAbcfr/hLopIkXkNrYAK4/GC5aUgh9iogAjE4reqks1SZ4oh5hrsHIcqNNxAnIvLBJ0xr8VoxjigbVi3dQ1z8hjDChxY42DToiTQB+SWvQEDSbuamdArqwsMFPWPgBHU08gYOyqrQWWgqPR0HkF+lCqJMu86cNsPGjLqmjDnfQ07oJB4KugDZ+xgMyDyDrMuhYhTbeXdCFh72eVwub/NMvhXrWl4WmysRGOfKwNl6FCzTTx7zmrOQmAVt/RueXGE/VI5qtDBs48/5z3ouFBGv2JfoNx9n+x//x/1b+z//D/1D++Z//sUyuriTIOZ45KxO/E2jnIci5qlVU8TJ5+j4uiurLn2lylHsuvBmV4wdPypdffV2++OqbcjVdlKfPXpT//J//S/mXP/7R9zg8e/7S1ydby1dfgBLIZ7qfy2+upe1TIN49bsLL9lCpZFMvhOu/CtxIHRDP4UO9Zn9q+3iaFOo+kid31EsMrnIGzjNtQua1793on97HooGA201lj/YLE/Ua0PqvmwwP/pF9Mcz6892Gll7DJ6Asrf06eJNQ5xmzCVf4iJ/ZDujSdzSt4lzHXx2C1XgBrV/ioo6XbuHr3qEur3RDd/oBbbh+G2qqv21M9EorhTUude1BtJ5c7xLgxNfrISMZ5gDSyCY96eT245IG2bWL0KPT1/7VvudGOYSBLP9UoBAGco7KyyljINvW/gpnXZzLIxCCGH89jUtCEPSOF4I8ptV5UWJkzYiGrMALE1tYO4np1niZYhoxBa3eIYelAXIKn5efdXtYzkxMhBE9t1qxsYUPQfDsMrDPVnjY2EO8qV5O06q8ctqXcqUBUrBgyBf/tlNxKQZpe1z96o1yNCYzClGWDoLWWzYOCld88ER0Kn/7N+VKaPPCXsnXcWt9cB6E+qzpqTPyCLtjZsHgolzgAPZVhy1uWXbnNG72DQ/8at6tm7KuPFfwCF55Un+Zv81KX6LtcTN4izqGRvC4L6ldEUTr0OIjvKUfwO7KE/WSJv3S8A7gD7TxWj8gcSekv9+hJj9Mm76F1j9tZIjT6X2h/PM5G7Fmda2ZafLsl0E7yyG0DcKNa1Tpu1nXmGjjLp8clIITzRd//Oh708uL8vf/v/9X+d//7/435f/6f/k/lYUE/FCDhsGe6l82m+T66p/E9456Zgk0YPcmUzbMKV92qtN+w/Fx+eyzz8vjJ1+W8ehYhdr3vpp/+u778t0ffyj/8A//UJ69eO53jtmpzz//vHz7m1+Wf/Nf/ZXcT8qTJ09cVqbcrzTQZpof4Dk3AVJmNGTeX4B3PgRgzJ5lewLsX6KslNP9ylPmq++CnlzPc5iCgHpO/sQGuKw76p4Lq0A/X7A0dym89UM3MHbaxWmThg7ymThpt24xELsTMixh/bkFWnj9fU7I9k97E+hVFLxKX2vfhYdn8/+avoVIG+nb8odJuZDhtgJfNQmZJiHdnZ/4i6OvvsOb7BZWcCKJl5vXUh7mc9Djd6/2q3zfDfKnnxHW5XNT2EYVAw2lY78ZLWWc8Q7jDwROatCZ2g8+fs81dYiNZsUOw1+GiFnp5cSGZjZF7OSVqBzz2h+Uweiw9AeHoZWzo71u3KGzeYTvnkNBQisXFzJuihEVFkXyqFkm8uGZUbYazUJPOKhIGzThMHQYC23wCU/gCNzEI/7lRFq4GD8a+YWYGs9zvegwQ9bvuDGul8fRzDzJtxOK+QytQS9lCeNsZOJlhrGHf+tOoExhB75IKe2kwZ2QzxFvFVqcgGlxA4o2qrca/XY02s50lCFsTFzcIJf8sIPV1VD5+T58aJEH60Ik9uheZVZqat6xTUc1AUssK8blNB51dtpSxKZmkuV2HAHlp00Sop67uCEEQ+inf5d/AP7gIS5p1nEEXfpt8m0Bv8SZdsaLNPhHGeRaMYSF5hfPGacrM4+17mCQpjPKFXgjXQiMsFlTj35K/k7OxJeNEGjQJA1SZeprcD1U/0b79bEnNSBxOTra0zt1eXFZvv/+u/J//O//U/l//D//73I/VTrWl5npQnDeegbr7Jx3hi+qcdZ86in2ibTpFy/PpIE/K3//T/8sYX3mc+l7EvwcU7u4nJQ/PvtBmvn35enTZ9LMn3nN/umzp+Xv/8t/Lv/4T/9Qvv/jd3L/l/JM8Z7LH+WbNXU276EdM+0ZtKuOqzatEtvETA/1Qx1kfUbb4+cwh+tdq5o9+Kjftp3p1wx66fHwJysS4nfg4679WE+PfHIa3oMKDUzAGe2W+fLOt3Rs9gt8lUhD0AKs+lfY5LcCKiP9Ssbvchr5r9gbDGlDuZINDp7XbNK3tt0mGbe7lWGd9nyk/6+WPeojgX7dQhfvbrszSi86atBbQfC9KB9uYZMvZY/yB+70I3/6BLkCsq1MwQujLmKQVfHh4v034qzXeIxnHt37HNdG/f2eQh39wFn//9t7kyfLkuy8z3OMISNyHmueq7qBbhhJcUmjUQtxIZOEnbSgKI4gYQRIghIHQDKxxD9G0oYLEtqQIkhBADihQfRQ3TXPVVk5zxkRGTnp+53vfu/6u/kis6oBGI1mOpkePh0/5/jx4bj79Xvf6CQgfu2CMeLFnEEmX+G6oV6vzHCst9QOHjxR72ozIIwnY07laqfuHTdCMyZz5JzBBSx6pkxejuLZlWRSxo0XiOTEiK/MISM4TEZcbuPrbrzCtrGx6ZW+aHk37Vd98DHi/MJaVX/oWKafHVJ2RJYToCORHiCPFXw6mJ0Neibh1BUyDpuXMAuXBccUjD9OPoB52CVePktFfMXnJhA6nHxo2C+0R6AfZOY30gN6GZRq/EEFoNAdy9efXjeBvrzDg9yFb4MHzcgZSJuzKwRCnzbBBx+ceg1qyIsLnaSHFmWCA5hnBR+BnkboJNznQbtPx0E3rpcHmMdVgvpDfPAx6tVP1GfBWXT8HqOuQgN/1yf1BOjj7DTp/y7n0yhekYTPhQsX2mcyqv/m3/xrhc+rxK62JF0rS+27p95lz2TPAr7GGUZPC3re1+Vonm81sA9h983N+c+++Lz9+Cdvtx/96Eftw08+bl99dbbd3LhZxvnEiePt9KmTbXVtRTv5fUq72744+1l7//132+eff14y8GnYleWVdvDQwVpwIyfH3DXWH4zfI8CgchKGzDWx0iclEw6cCoMo8D0atYX0iR+oNPkcvzMkoVF6HcYNx+2e09xHfMvdiwC+jUB50uEU3n0fCSxq/3kYZZrmPYo7BfXtoe2fjLsYbNwN0IjbCR7V4Xz5Hoi7rzrd/kgffwjOQfKBedz5MFEWqr0OgcjoNgruSLOvg400eQPtmp8Hp/9qPfMpGugap3DZSYw5GNg96AoR0sJFLy4n+kIFDzMTfgoWHhUA23Qt1xOP3xGmlD+4KeyVIDWJKK86IINXBtlGVZ1e+QhSx9n799VnJjGGy9qZ1zeb7+9p7A1CAygFYNRVCwYkuykGQ1ViyPeRHs/MfHwNb8qDDy3KcGTIT66CT36BlEl++F3VjoFn6z1vOlJPE5d0IBN8vtusWKWDA5DX8wh//GmcY0rHVd1yoik2OWIB385leRUCuhydli8916QVmTraAcIZHHHFR/r1u7NM5GNde9lz3B0eWSzN8qsTm4fdaIhweQ3QznizfC0o9kmGfmHR+z3Ay76fRRro6L6saNm8A8O/J0OAAzjixVGOPoEhBx/gO+boJq7k6hy0otvkA4R51ixuM1zAOrGOIvPjoMcJja8PXjxyNFeLYdV3e3uQV6ogj8UzPOooDzmHYZDHO4zNyEB+0RPwDjt0+Dlg0tfW1sonTvonn3zS/vW//u32/d//Xtu8dbNdu3at3dna0JjcI6O7VLfS797Zane0OGYBjP75rgQ00jZ5zxue9Zv5R461Q4cOC5+Px7Dj3dO+lGG/dZPj6nvt6NGj7emnn27LK/vbxQuXK+/ixYs11hmvbCROnjzd/uyf/bPtT/2pP1V9j3fZKXt767Z046870t84/mYM7d9Hv/C4BjLu1NLlsxigLfmIDfXGpW0fCoUb+BjG0i1OJanTkurq/kK/Uapw7j/Yrv63fXdL5d2Pw4fwbFxMHOnJK75DewFpr58Wpu+ZT4H6Pg4wNsBUZhyAroDIPPWnx+99WXwWRn0aYx5IWtoLmNIGHq8ftU2hLpYRiPxAnz6DYSdd8iGL5kfogYvr3khW3LqssVi+6sdjX/rX0M/qBIcjd5XbW74CvAtPXbGU8Kk5B81Lezy+bOR7LgKeaNQXVkRg4iKj3S4dk2dJdSwj9KrQAy7AscP1LXFWzvxaGs/WaiAPx/L38WvVEl6iy5JkAPgwKDnqAqg4gxgfnrldTjwdkAEOD9Pzx0MYTJTjd6BJh24NxkmnAkqBQ/2ANCw0AfhAg/dl1Squ7yBf0RV+HHHkw4Vmn8ZrQcSrkSRK4ZWRGxpIeaY/b9RjyDDqjlumlEm5nlfSE6/TgL3IBK+xHjhoVngw6qlPHTcOYdL9TNtg+iNPgLYgju6q3Ye2JY3yS/sUr46pXqR6z3zlAyWDXIDwOJBpPz4+4jYKruX05IuPDEzwaT/6QfUF9Qt/28D6AFI318UyJG75rSf8el1vkKfHjxy4xL8uhEYA3j1M8zEYvVHnmTp1zkTDeDN/08mPEDHBuF7WCUD9KAN+jDqGD4PM1w/5ROyRI6vanX+//cZv/IbKazIR6ZqsZKDRKYYd3K2N2/X8+KGMIc+QeR7PYqpkUZ9nzmDY33/gd7aRg1OVg+uH2/HjJ9rp06fLiPNFSMqeO3ehnT/PicADyXCkxj0/2nP16vV24uTJOlH4+ONP2/XrN9qB9UPtT//pP91+/ud/vh3TDh/Dv33fz7B5J56FLGEWIivLa6Lptqfu6VvIBzzJqGvTrXqMbc+8hh73D3MQYKNuWnfu8CEe9DAadfPd2SErjnDxrfY0kP7TgrqMaFnunWDa/3qwFL3u5h3Ql5/KTvhJRp2TptQdiLxJG+cC0+t94PH6+fpGvU+bg7JjXf1Fc8RV7YYgaRpVjlStqYdPd6p/wUd9AjxEZp7ctVtzF4uuXZ0xZ25kxQ4ofd9uxuAwX9Zzd/W3Jx2/R8AI3Su4RqVc3WLlWE2ofi2NHcJy43fMl7VT5nIMv5zGTXOMfB2Xqji3XnnGTi04RvdRuoyxZGP3zKdeOVLjyBwx6riVgSI8npXzGUtW+9wA54iP11Pq4y/K57vqHPFtbm63LdHA8epZ2SCMOWXKSXYmGRlo6NTHKFQ90GgG/Hpu3YUTRw+EaBD0FB/H4HcDWV+97vBn4SFP/4sjYbq6JbDeDcZD3+bh1MGrNCD4kSNgHo+6vfjwlUP7Y5h/zsMO1ys5wvUNeeORXwvTORgT4B89hB8lcez4SeeY0nKaW/nFA5/FGnlDucF4zuKlCwXBFp0ewOsHDHIA0Ttp92QE80iFdOQgLTIHIn/wkkZdjTsMsg6qDgOfQE8zYKPa1WniXGRxHvzFohwWxvQtX2lQsvoIGBh4Fz6yDb7K0L48j8axyKGsGat+9R2Hh21zY1Pj8mE7f+5K+6f/5J+03/ve99qJ4yfba6+9XgsHjtsPHT7ajh87rl33uvh6fLLw5mbvthbTdT+GsUeawrzfza5bSSU/C+9b2vVjmHk17saNG/V4iq/GLS9j3G/KuJ+tZ+ikHz58sD377DN1PH/1yuWqLzv+G9evt6/OfdUuX77Unn7m2UrjWP4uN+HFitcwmVNwNrySawZDXx3UVf20nPtR355VTHKjQMyz73hY73s1H7KAcrw0qrLw5J19Tkm8UKxeD7/OUR6/WHTpAG2c/ojzD5JYjG/qDLSuR/4iV91gQfro2C/KpxEnTlLW/IAfl/SEpzDWdaz3mAbED67D/dgacefDi8ASjGWnsGjMAmO66sMAgo9cfYuF9i5HOypfnal0Tp0IDGEoMP6jo5JmoOPybEzRF/+SVz2mcPlbPyhDZ8UnR94T31PvO1CvoKqUBOQ1NFYrDFhWURhpjPnqgbW2cuBgvZrGt88Z3P4cpQyjsEonqpBfyUJA1qyqgDKYKLlwc0+DlQGZTo7z5RQmUuJWmnd/3ZfeuJij3QKrd95XZSAyeFnd844rPkf3TNLQe6ReHRTPbjCTTzh6AbtP64F4DEHkjwPKH8oQHJIn4SGg+hWokctTMei7M4wAfuTBhV9ccOzUNSppXgcOz+P3K+YZrjwWOLTBCJ50KjTIkXD8McwEm7L2x50j9UCn8DI+/aOYDjMu5Tk5cD+wTKFPnDZPPHJE/pmD6lAvcOg/9COgry+0aMvg4czfz2qDF9fTBFJnoA/P624eIjt0AgmbDz4x8CpZEJlNl3YzncEYVRkKDXSVh6zUDxf8ABe+GIeHDx+pMfXP//n/3d5++20Z02fbK6+80jZub7UL5y+1ixcu1a1zfgqX0zB+m4HvxGO8Pbkx1rV7rTss3NRn0c5pyXYZTGRBDvTFMTk76tsbt2Tgr0ngh9qdHy5X78vLjBxaW2sn68b77vajt96qxcALL7zQXnj++fbUU09Xu/7ghz+ULPfa8y883w4ePCic28Uf40qYE4iheayLgkHnQ4y+4LZOm4+6QZkVRd8zvbseLBxqgVT6Fg5zn4x57vTAgHSO5YtSVzbh3gXCP+m9NIugL7sIOGd9HMzX91FQy5UfeXo3haQtygv0OHHzMKWxWL6dy8+Dtb9zHaf17+NMTQwrUsLHmzTacJCh5MUN5dxhFKMg3HHGoddlk1ePn0gHH1uHkWduJEpfK1IsyMGhE5Ovv/rzjd5Th0icE1idLmlit3DsxFdX19vq2rpW4PyS05IG0X5labeAQOqwlOQ5uzs5NE1Xf8shHoY2PDgir1+iku+vPw1KED0qCh4X3JhwrmuFzvM34uAwQXE7Pb/gVo8ANDFThuNFBvzuvVYGvPlXpOXyW+SVXkpjEjQeX00rHPGPrJG3GrJzDNJ+oAYPqDR4VjiOMuA6PILDLH5Mw7Qy/YRu/ExA00ki4HhRUWyUPxBDiXMdvAsJjYTrscjYLwW0MVTtioNQaEI/j4cPjEVTHpNacaZP4NEn8PWn6jekZ6AYTBOouxaKIwv4MaLEe90DfT4GjIWdL5ShUz7fyYTL5E0a5fgCoE+WvKjxrg4c42H8wTW/KU9cFgi9DL0/7qQNSV8EoTk6UsFHT4SBob6KQ4t0++4PZI1lCbPglczsKtWOvhDmBYvzTY+6v/vuu+13f/d7dSz+3e9+V8gyqD96SztqLZ7vsJjernfKr2kcsstg535glbdbVod6ymiLMAaddhbH2nFLkXXhDJklSRlEFhP47K7v3tmuE4NVGeFnn3mmDDeL/c3NjfbWj3+ssXy3nTlzuh0/frzadWV1tR06dKgu7n344Uc18a0fPCzDvl7a4vSv+p/oP6rvIV46ywbCOpkadXTjqMeG09xP6r10peXWO2S9iOE4n+NUl2cMuJz7jttmsbMc5j9LG8r/9MDg3Rn6+i4Cj/FRnt4F+vCTILg9nTgAcebTK3lHeLxORauqt3MdF9U/afxlOkkMeqiDNiljS5QGrnS13QyzsN12ko8psfSoppBU+lMF6j/06SeklVGv9lK/w+aqnL89Dz7plNEy7Um/p74Ikufn4tqFy7Bz8W11/WA7sHaojtwRgOe9Cogfu4DheJyBJMcgxjhigHO0BVC5oq3KMkD5ihR5SQMYGJRjEt64faviGXx8UYpnczieoxKHDgAd8IzvAbp3v3dfvYNP+KcBk45PWnB3MuoJ934PSePb74Qx5HaeBOz6cglbBwM7d46JDH04Mi+SAVBp/R2ICUY8+9FddawJ5Oard2JDWPLNwvITRp5+UiS92lo92/KO9YAKInVSCT90cclhZ2daPYQvLm1JODIA1KtOUYZnYqRP5QOyCAyAQ//BB8VoXjz1vFLeeGM8kLgXCvPQ8yMc3NAZ4/yVzmopnDT3WRYmvY9RohwLVepOWeL57QHChY/BlQ890lE1Ovjggw9l0H+36J05c6YW0e++8552vBuznbkkU3me7bO75Z1sLZqHnSBH9MsyyuzeWUzxwytIvKTxiWwsshUwDfFgfLNjJ8zrbNeu3ahd+ssvv9peffUV8Xggg/1BO3vubMWPHj1W+Bz5M5/wSt3pU6fqsdsHH3xQBv7VV19r/CIdpzHIcvPmzapbD1n8IIv153huwRsnbYLO8MY2L0MtvWHUy8/GQPXg7oD7joy6kskndyxrl/YAkgaEf6DSh/ljJ/d4yKLkpwdaDHgS78R7H7eoTsYZaYxpFRt8pyPBGB4hZabpU/gmRn0aJsbP/2Zu7HnCdZ7/MK4GEiNet1lSnhcDxD32KOL8LBxpM3BxGndy+MRn90G+7ittqVB1RDkGw969vKetlfjymgYJX4LjZ0T5iIsmM21Q2GHz7Lp26ZKBXTedQMklbIV5vYN/lYbvyZL3VemwBw6sFT+MMRdtbt3ebDdv3Z5dvBFKycKiYkUTBpd5OF5HAZ6AfXyGK8Ov+qPK1GPX8NwLx2RXaaU8Q8KkezIc80hTQoX7BgeIZ0IIhA8u/HmO6TDpwQHbnWDkZz+TduLW5cir5wf0PAM9Djcq64JFdYrwwAcHY5U6u20oSvlKk+t94+EMxMMr+V5tejJkwqYfWvaUAyf4w6Qzi9uvhKKBHPMTYPSatGmbUSYy4WNsZn2j6PnNCsrhkodLGB+gzdBLyMM3ED69bFMgrTfqkSsQGtN0wPRItwtK+oeNCLK6PLK6TvNGHUNpsa1PjDpQu03h1TvpGmtvvfXj9tVXX5XxxCh+8P5HvpSmsc/rORhRoJ6vazFtY7zZNrV7v7N9V4uJfW11ba0dPniwxih0MXxb2m17l879in0aD2wS1IaqBzJTD3bshw4eamdOn5F/WLv3u+3WzVu1mDx5+rhkOtL4gh10Dqytq167JfNW1Z/j9k8//bRdvXa9juAPqjwndjw24vvw/GZ82sa6HsYsuhBO6aTae74dXGZwQx+0G8b1oD8/V1dp1WO6UwevnokO9HDpu7g+PRAZZunDePrpHLWy/9NCykee3iU90IcDvU6BsexOdMa406Zt0uPOhxfBNzHqAPGkKaSml/6Zu8vRb4e5Rw6s+nW2gX6VJaC8+odf7Wcgjj7LXiteYboeePCBrJeBs3l/90NOpd2fAGjIqP85GXVITCrPA3owtaJW0XI8L2dFzq573z4Z8H0rGqjHtApe9QpZxfihBi6pyTSrQwuXdEl5VwODry9hZKmaP/Pq47gSWvzqoFKV8IGlJ3SO029cv9lu3LipSUK7Ag1cFg4HNch5xlavyGkxQWUy+WbixS9+IkQ+A6YmDPkAykO5/K8BmHThp3xW8qWsmgylaAQb0hxymaR712mj5STzxwGeYC3HPtH3QB46Q1GknCeUyFSSDuUJQ5d8Ulg8IW8mocKY8ZqfJICE8XJMBDgdfpYX6I+HXUdPcMhAWdoSnZJUJdwLHSZfMuFHBuoJFC1OSypSSZUnFMlso4Ps1MnpcoOezMmubn8XAWRGXvSKftCF29VyD0wGgC6vI3G87n7iV7xob4x6DDv3M9KfyI+eqQtykpZ69bLBDhlS7ykkLQsDlxuh5KUf1eglRfkdiuvjOqeu5mWZ6iSsZE66dLHXBh2dmT8/reuTKvBct2ImHI6/95ZB/+CDj7Qr/tg/XKI55GMZycuXrrRjx07IYMtwSofQZdzf3d5GqhqT/vU2v47K3QPoLWvBzaKbb1SgY47Rl7QIYMxgaBmv99GbdEs+Hy/iHsxzzz/bTp853c5pYfG7v/e9dkft8u2feaO9+NKL9dgNuTnqv6VdPT/2wo8/cVLAB2rYrX+kXf2t2zfbd372O+3QkYPt6tVr7dCh9WrbEei7g27RgyZkguUrTrr1bp3qr5rI4zfjLIuhWqwzDxce5ZmXfE/I/UJl1A41dqods9Ca9xmP+J5TkG/EZ+NTbaeU+oiJ5Jz6nscfTbdfDP5AIErlI8fUBfow0Mejz8BYdjEt0uvvkNZnjWlj4nzZKZBHDeZl6GEqX6DSVZx+ikGftX/NA53cVZw/0ne1O0acssLjHzQG5/SBdgHzoxLU5IVNX5EriUHZpb4ro17yk1V9SWP3L/6VP/dmzv3pOJ4IiNPovHPOq2o8V+RVtBVNAuttZfWwVttHtTs/WLtvjtX57CMfl+BiDANMZOpoosKs4hXXlFKVZrxguVndU0m+Ile34jXo793jB1LuayDe04Rxr77iBj4rbo7QlrlRz4kAxoaOLlH56hMTQh2Fi7A4Sn7RVh1hRX4tNGqykHrEB8Uw2RRGDUBGoBcZWWjUbXieuTP4OEYTr1IekyIO43HvgSYrGRf0gHpFUuxc30ojlaJayCher7eIhlUuacXKclMd+CJRNZtSlKfJoCZila0JXjl1ZK9/THgYBf9THnSok/Bq/JOkesTYUC2OH/NLavAtw1T1Qijw1EklIBQpk0HBihNeM0fdlIVsGHf4WwbpGEYIQH00aVbt9N89ccgrGejkpPgfsjGh40zNjmrjatLHWFFPUSJ3N++M0LGRrxzyKl+6wbDVx32KyqxG9Y++SF9goaguW32LG9y0OZc06+dy791VX7xbxoEw/Mnnewv41qL0J0dF6iuGkt3NRD/D0bc08de3H5HEpWoiQLZBJwxkGz/pi75TxoFLXU7HR/7g0sFsPGgH2oTJQqn8hKnw6Sv1epXSuR1On1lRHdERr1Uhyeoqv6sgGar8rnZTu1+MIRfILl25Uvq4fOVa+9FbP2lnz55rm9rZ8n74rc2ttr52uO3SuGfRfo9Xte7ekdBNBljzhBYKnMDd2b5TfZSTIPSyxXvrMrD0N3558cABfzuAeYJ3zPfyuEyON1rqspxorsvwvvb6a+3M06fb2XNftLfe+mG7dvNKO37iSDt89HDlr2phwJx16/btGm2cAly9fKU+jkNdeQbP4pJX4g4fOdKeff6Zam8WHOhOPUH5MrbSG13Wj8QYe1rBKIC+Z/OCcMsgD+1Dq3AJmLjTWGiqd4kGbeTxoqCKUidu+DO5e9zQd0SPfgAN3sDZrTlXcf2p/sImCl+tWX7S68uXjHER52M+ClQ/nvrivrOvv/RTHHL0jj48TVuUTp1pQ3TyqBP9gtE3LvExDO4Yd9n0S+OOQDQOScb++3h/J1ftJH60LL6NtG0BaW53fDvqXDty2k94pQPhMs5s0EdHG1NGkaIXZ7pyw9ioTkd9Zg6ejBke04DPhCDeSi8bgbrkEP0ur4QK464I8tsK8Nrz5//Cf1fH71Tev/QkIuow91nJqfX53XKOxZaW1jQJHNRAPFjPzPnhld0yxEuaBDhiRwh/EpSKm3gNBlktT0LQJSyaJbnwxINOy2TJapovuPH74xyL+Rhwl1bfB7RiRwY6jzqi6sckx4r+7t1tKc7PPL2KLbZzDWrDDS/y4OzJrxYuqKvwjGuAr3FLJ8oj3IPjDFjJJMLINRQTkCdX+gPXacVb4bhALv+VDCweqp5MyNQBjKHjFl3rEVrUp4z8gFNx9KA063tgUm2q0kP1lFu+5YGq8EoXdlW3aiPjRS+Jj0C9la56VtbM6Q9yKEj/QxakR4Ci/TXBdYSKaQAZLHGk8vGFWiEOspuF9YEvjQ7lR3qpNwOGE6Twoq412cpncXsPY65JGKg2MPE5OubrPkW4/pd8yTcuvhfM7o/0n8KZyUia/qBPAYai5Cza6Jq+YfrQMd2algeahIjMGrpoWgYtbvbZ4EQmwpxKQIvn4ywmOP3iWTZH11wwxf/hD99qH37wcbt4+Zp24Q/qKJ3Nbfotk17tdgf9YZjgwcIM48z34KO7cnCXXBjULRk5jv/XDzKnrLaNzc12e/N2ncQdWDtQz71fee3lduTokXbp0sX2k5/8WAusbe3Qv9VOnT5Vr6zx07HLq6tt7cC65LhXx/K8CscnZa9cutxefOGFqufVy1fr8QE4T505006cPF56U2uX/KQjX15Dy3vkfpZOu6FUgHZgvA4nHCwJ5ANOd3kWT+WrOUKHOtOn0BuG3/nyhzE9M5CKG0wr/iPpxcuGxeJ9U/8PAwbZFrhvCinzODrT9K/r7wTJnR/TYzz+IgCXXPy5Pt45l5+XgaSaC/SvhnT1FXw7YQxhaAx+R38GCrJ5mUXUr/D3/KW//D+86YmD54cMRgRV55JjJbq0zLvmKzKu622NW+2KcyyGMURgBjWXVnzMzfNtjuZ5LgYNOjMVMA4TBjLQqfnhFr7TzLed8ytndHhoMgh57sUxHfEotldQX2GUk3AMtMOjUU85FgueXIlZfsqmDJCyTPAkEU/aGPYA9C1XKFVJhT2wrZsoHABDrljAc+AlOi4HHxzpWjDIH1AqbQgqbL7IDw/aMYYCPcOieINTqZa3LGxFh1RoFl1TnsXBJd7JaBjKC2Y48muRNpTr8YNdMpIuQfv8wCx/ALeN2xwH9GFg5KWylUAesyc8bCCRq4oUbzClI5Apy2TIAkq4qAyeTOzQpG+733gSTpovXY6PImqXTFx8oD7K5/oUW/2J7MWf3KGtkLP6yjChWziB6MGf/oUf2rigJVyPrzCowiGj+Grckl+7dfECDzn5PCxhcHwMHwPhi6f0q/X1lXbr1mb1o4PaAb/zznvt3/3b77ULFy5qsc0HU+BNn+fxhMf43Xt8x9x1Lp3UmGHcc7ogJ9rwR4eks4CnDEfkW1ubbR+LA4nC6QC30zGqGNhDhw62l156sZ6jf3n2y/b+e+83Pq/63HPPlVFGP1ub2vlr3tjcuF034/lozZYWKO+9+267ce1aO/3UmXbq1Ol2WXPM9Ws32rXr1+p78+zsn3nq2TrxQybPPflhn8geo552K09pbq+ZPxj3zA2Zf7zbdxyfk4LMcT3eWG4MP8lZjmpM/ffi9j8WTGXr3TeBHn9KJ3m9P3WBRfHHQXLpw1MgbZqevj4DxnDXhpU0yIDr8RMf6caoz5eZup37hShw2s3cV/MQFDUv/MJf+wXt1DWJ3WPFzQRHh/Q7prh1rd4dPlCDk07EhMeHXDgmZ1d9ryYWJgp/H7qOlUro3XXDlFUtBpoLMqzC6di8Q37txvX6zjqGlQmBG+sM7rq5Pjyn45ke/BhcVpCVCJ/ZxKT6jINknLzAZ4KyUrz7YhIs41fNyZFvjsjGSY6yxOGPwZhX5LySuRADMIFWmYEXcfiMkwJ+T2eQadZn4DMEBZJefzveVZa6RU6nz4y14uD7BKJK2ld2lZ8VM37oevEw76gHnW0e5vUAlF/05yckgDYFZmnKn4L7SIczAOlxiQd6vGJeeiXd7U6f69Bn+KNvOR2BAnxs2EmPS7vFeOPPyg2AXPS3Xl5QjBf5I4x962rsQ/pb/qxdCetfjLr7vt+F90kO5TxeMNT57XL3+7HP55k6+PuXfD+gjPxu/8oaMmRcEWfsbm1yMnGvra8drJ83/Vf/6jdrl35n667kQh6O823Q60KbaPB4Av7QjwOgjSz0I8Y+iyIAfuTx07AY73sydP7+/u7Z+F9bX2unZYyffe7ZOkL/8MMP6xn6q6+82l548YWaPzjGX9Nu/sbNG3XSgMbhc1vzzeXLl4vWC889367JiH/xxZdlUOs5u+SFHxfu2O2jn96oo2foE4+8BrcTvtvAfd56cVtWew5t2xt1gHaCD/SSPpYZx09Pa5EDZuGKe6b4jwW9bFP308C0/NQHehz0FdgJ93GQXI/VEYgvSgvM6A7zSdqtkuRP+SYeuqY1GvUntftip7oz33MqLN9Ofe+//wt/6U2++NR28ZyQHQnfyT7QVlbXyi0vHVAH3V/PYbiQxXPwem+c6UiC1E+iakJgISAiGqjs2r0ThkndXt+1ty7J8cEHXoHZ0qofPJ73Mth5dseA9OTiSYGdP4MgimQwWBlWDBBDWs8ma5C5sshBHnhEPWF6wvPxNKXB0+Q3wyEOTf6OiiOuJiujSDydKOG94mmD7cUDz1pczvzruckw7ExTOIOvv53xs0vYcwE8hp08MgzlKgf8qtZQSBjWj+OZigbyxq8/vSyiOvgVRv44oeIHlD3Dc9x+6afyIt+Qrn8VrHzJVnxxzg+QB5++bA+u0+jm0zh+dhmfNpHnNoMP/tgnzAsZ0l7lW4mVRx+LI14L1EEHpMUI4mMccPv35YdDrHFYjHwsb0G1y9BHymAPCzShjG0KjmQZZCZqWQ3u5043HeNlAQDAEmNpWe+3ffzcaRlxLzRhRRw+jEFwAWj4gyyrZXB/41/+Zvu3/+bf10VVxjiP4YRVc4H7JH1EBrF+QhRjzoLedJkecizIh6d4To6RQ0f3ZDDRi+vY6rk7AX6Hna/IHTlytH3rjW+1Y8ePtWvXrrd33nmnLtPxsZsTp05oMbFPMsOA+j7Ujv9OGfeb2pm/+87b7a7i33rjjXZSu/Zz5861Tz7RokRp0rzmmGXJsafeb1/ev6xFw3P1bB1dQSsLH8tovY9tSNsgqsfHrL8PO3W3A2le4Kh6Q5rLoWf6C7zAy/E7uCkbF3pxPczFK6h+XpHFMKU1dX9QWEQz7uvAFHdavs8Ddspf5Cf8OAhGP1YJJ55wnw/M+Axjj3j8Sh/4966nZXqjUQ/OIhqL+gSOMcCrocx5jDmPO9HcvkNoXxnvQwePtiOHj2t3fqStLK+3fXt53afVzyJyU5hvLTMws/PG+DNoMejgscr373wzILybZmxzg5gbqleuXKnnXXRsdu3Hjh2rH3cpPBHAiDMAvXL2u8C9Eoj3afAIuKJWMC5QA0xRHGE7lGZayIKDX/ze9fwDo2KVxsc79toA8HvouPrN6n3c3vUurzcO0BFb8fKzyDn6NFJoD8/qcCk3hTR26lxueCY4LTfjw+qsYMRZBH3eIrxenoTDFzmos3XPBDZ2/NCaluldAJy0T982Maj0R95v5t1o5mD0mscrONPwYHJ4bMfxxxWGY+OhjeCTyZc8Fp1ZbPZ1iJyhGbqkE468XuRabsZC8AKhBe24pOHq2J9+NDwTV3YB8kOr71tA6h2ayG3wQiXxyEz5kk3lGNMYTY7df/P/+S3teK8IhzIsClR/Lc55ZW3PHl4ZpX/7dxeiP+iHNv03eaSThk4A0pNH/VjkM0esrx9qp08/pblhrV2/dlO79M/b0089295449vt1Vdfb+trh0QDuanvLu3e/XYKO3V28zxzJ3z69Ml29NhhLRKu10JhZVk6VJGN2zdVSvrXxHfp4sX2+Seftm3xRhbkiJzRHRA94YDUMX6AeMrhU7fUHZjS+LouZXYCt/Z/+pD69tDrIfEenpT+daDHTRtF5328dwHK9m4R9HmPwwvdRTx6P1B4SuKCKZfZZd00BzK2Ne/+wi/+ypsrK2v10ZhVPuu6tFJHaxhMf9aVjgURJdVuiI7rY3gYsXPfZiJk1Q8j5VOmvr1+Z7t9/sXZOqrfrxXxwUOH26FDR+pSDDtUju7Zwd0bJj0GPcJW5bWEYWfiZ/WjQsOXAcMA8orauB5QihaYDngVKz0huwcaR5Twq9dnRJM8cHwx5lGlokGVVoLpDon6T3mtjuBf+nHZWtEPMnlHlUli1GfVadjBQtMOLDgJX1ksmKhicR9ktx5cN9WiZLLMqYMMG2QEGBXTHXWDnzSe9Tk874YNRoWBPt7rB14uQ8x1wSm16s4FSgWLadVX8d6lTnFTcJlHXRZk/g4C7aK6CH/+BrqlIawUS6ZFWOkcXpQTfmQAoAv9hDF0bkP6mvnio3uMPS0VfGhk9+z+5V0wYepa+Sw8h3FUvKtd7CptgNrJytGHAuOpw/CoRzLky2WRzbxoE+NzEc1aGBa4taDt64nMTAhO/0Lj9Z/9s3/efvSjH9fOtk7tNF7rtxZk3JkrVBUtUKwbno/Xb7SLBrRoE2hTFXYx9faBhOESLY/pUD2yM2bM37KdPHWqvfLqK3Vq99EnH7WzkoM3XN749ht1gW9pHzf1uffjS3a1cdj9ULvum+3jjz9oF85daIcPH65Px3Lh9uqlS6WbrQ0ZbdUb483Y5guXkZE7L888+5wWTL5zYLr5fX3acFwc0j4ld+nL7VVtobbEj6Mceq63EgpPNVQ9oQt96FU7DG3JG0O5cT0692dcaUd41hQ+PB1XoMKPg5LxjxD6uk/dTwMpN6XT0+vz0HFgEe6TQM1Q7eO+OELS0v7J73mXo726eGCahh+acbQo/DP+48wKfPqhxxXp+L3DlmAnkLDmPNFjPt99+NCxdnCdnfmaOqJW4LL09zTA7z3gGTSE6Fx0NFayMPCvnrG6vs2PPBRTd3BPMn5mfvXq1fbll1/WLypxfEYeCiIvHZvVMUBZGsed3bSoNIOPiaN2K8OOhPTQyY6KOBMNAM7UQc88NLHVJSE3hBU734A4aMYlb+oChCM/qjAvNZZ4IfO+/b4kFPmB8KAOPa+45MsTuMwiSL1GZ7mq/RdB7XA6X4D8pb+ubr2bQp+W8CL8qe6B+D1MywF9WsJxU13Vr8jhKj8TMeVI86KmdDnbJff9YdQDcfpF2okynBjRxygX2dNmAO0auQLBIw05xv6UNh11TTgQmeICrg+Lg2FRIJEjZy0qBtzQxJFWOMOvkfXpfRzY3Nys8UU9+dzr97//w/a7v/t7Vc/6GIz44AO58U09+Cwsi3XS0s6hO5CepQeIIxcucqDjp556qr3++uuNS7gfffRRe/ed94f0Z9p+GfN1vlQ5PMZjw8GOfnXlYLu7fb9dvny1XblyrZ6hc0SPvn7/9/9DfdKW5/PHTxxt26ojv4x2+OB6W1tZrlf8eOUNXtztibGlzmlvXNrq6wJ1nbopJG3qA4vwI0sP30Sm/xQBPSzSxTeFPwwai/QP9DI+Tt4nyzA/F4fXTn4gcfMe84jv+Tt/7x++yTfaeS7Os3I+ywo+g2efDCorQ56XsVLg5ioXY9hh+xhMIpGnrT/HnjyT46cQWSlze53nY0wKmQiZhEjvJxZW+eQxiPFLqGHgW+AR15PgYEAHRz7PpwjXK3VyhJNWPJjgtNPwZMICxTTYxdQubhjQOKEXD6lt4Dev2Fo8PCRfskEHXP0PDQwqN/tpS9Lgl1W5w8OCAkPESk07J+hSdxz0q07Cow6VJvb+nCp5ntSjH0lZspU8iufZsmyI+StecsuVviQf6aHFx28oB+CHtleQYzr6SLzXh79IJr7Tzln4yDosZgYaChQd0kqeoX1Tf4D88Jouhiy761Np6neUqx3qoDvqCPg0wHimaZ8k8DH05mNeQHhHPowePEmLIY1M0IZf8svIijf9AJlIgw/1Nt2+HkObFG+c4xjwnGI4jYts6Qt+HJQ26vWBX3yHS3W0y/KyjLV2iPv372vLKzxK42dQt0p2ZGXMrWrnvXF7U2V21ytf/8f//n/WsTenaRhPPjJFf1+SgWTXXq+83d6o8bQsA8milXmB+vg1N9ePuxosyBkjxDc2bpecK6vLmkO26/U1vtH+8ssvtueef079fVd7//33ayPAl9+ee+G5dvjokXZXiwfkpR9xP4BXXJlDmGsuXDjX3n7nx/V62osvvlRj5uyXZ9v58xfKcKO7U6dO1XN7Tg7FXvJzYqBNhXBpoxPKf+rpp0u/6KZOSCQ7cfSZfuCxK19t2MfZ8ASnxg0DBxDv0oPi8OGjPOkTtVASffBRGGlVBAE7SDpAXp8fnugecP9yv42P6/MWueRPgbTQ6vGm8YnIcxC8yB0/NKDf1yn4Pd/eJX2aD8R/HPRl4qhAH4+eIxdtBhTu4MdVXLKUrzhy9bJBI3g9TSD4eXsq+IHQCF5PO3iMZ9pflKU0Jj/C6tu//Ld+7c1MiAxejnv5mAzHCpSl83IEzmtnHHkRj4Fkl15ffLvBTyXerEHAajs7c1a9mXwQqDqzyhCPYHxwhHAEBsgPjqpV/pg230lcWQxctc+gBDsgismEqpQZHcCX/kaagOVwPDItBK2QmIzKqM34JD42FjzLE5iPItI1aTQCaT1/gEmRdmEyA0vYotvThJZ0V0adZoUGaeiKC42joSPNcjEJOQ4gIxMf8npCso7IR33VxkNZtcKM7xSKnurTQybH2WQ40HdbjbjEA8WnyrgvxPXwaNrYyfGrbavONjQKDXmjq0cow50FyuNCN86yjgMW2jNdyAX8PYURh/eos9tDf8aHjsv3NMqRozTLQZ48YgrQvkz+0UcgclFX9xOfAoRn3etQOfNjweHFFXHw0tYsagB22xjTX/+n/1cZ7aeffkbG8Ey7dOlyW1s7WO+A0378/Kqw2+FDfGp1X33shYtm4iLaTIAsZtC7F9YAbVDfcFceCwnqiLzr6+v1DfnXX3u18j/79DPxu1RH6K+++mo7dkw77Fp08FvuG3W5jccBa9qx8wtuX311vow3H6E5dfJUzS3nFD9/7rzmIS0EOE6/4xvvq1oIYMj52pw6Zv02+qbmM+axp7W750t11If5i34LoDN0NfYBt4Efl7hNq004xSR9aKNKIm4y1Q7Qvac+EQMBLuku3/WFBc59Yx5ID/iir+Mpk/AfFL4OjSnv3u0EycPv69eX7XECfTqwEx4wjQcewVN/7MFjxi7x8IlLW5c/a/fR9UC8pzcF7AdjAujLJtz7ff5IL3OG5j0+Q6OxteeXfuVX3/SHY4Sk3HwphwHPZyEx6MrQgNyvjq8BrEqw6uW9VX52EWPOfL5/aX8NcFbTHHHzLJBnVQymuiWPQZdj7tKwr39s7jJwMgEy4BkEXIDiFi55pMVRFyqUeN3MFU1cVVS+J0IFBGmAyhCkPP+kJte7jqPldwAeE1IVHeK44BVNjtkVZiFkA0nOsEBRRp6xWwYlKN+TgcsrWUkjDwMROQyT+JdRB3colwVEIQCzoxelqSEid63gFLaBM45lNg74RLmljHz97hPnxcq4ki6WHSQ9vkJ2GEzYDMabcMmsuI1JT4h8NAh91wue1teIl7y4QPGuOo/9AUef4nkpYVDQh53joiIeyEf95mlPXfjQJ/EjXwwjO2NXAYPpj9WAS9lep/CHd+rsxQ7PssmzQVaW8txnaV8GafXluvxI0UG3JZbKaUEBLmMV3ubptiyMYVEALniUw+hWPfhSmYATt63NO+23fuu326//+q+XoTtz5ql28tTpescbXdbpjwr7BIr7Muxgd9UHYqpKPKcXTT4GhY55Pl11UDLvkiMDO3Tmmc2NDS0U1tpLL72kHfozZfzYbX/2xWft2Ilj7aVXXhLdVdXJl+DQwh3RlRZKtlsy8F+dO1ePCjh9eP2N16X/Xdq1X2pffn623bh1s8YKgm2IN3JTF4Thsi5GGFVz34dPWx85dlxG/YwM/0rpBR1VW6Bf1YX62rlPuu0IV6OLt0+6SLMzPvXCp+4s8rJTB4JnHan90vDlSHO4dFt+75KGhMLjL/iVHFnHuOvy00HoPA5GvYw8e5jmLcJbhNOnAX1+77stRjygj7tNx/gjYeVHR/hTB6QMfvi5DTW21QZ9enB7CJ0egud+Ql8iPrqkWb+jS75JSsYiIF9e3V9S2p6/+Su/9ua0IjUxYhgGg8sKOz98wWdbb97gB1U2vROvY77lus2eS0WhAzDZ0LEZkL4cwyTLEeHQqQkNFYT+zGnyCX/ioedKjYqiotnt1a5ElZwd+Q4d3rj2CaZshaMkpo8hHQjPvo1GWgOgyQEneaXXmnxpEDodxsP55cgumV1/+OInX7kzPPOHLo0PPnmZOEyzEAuXumDB0ddo1G1MLHPpRGWom/lR0PwjQwCNlD+kdVlfC6zXcdAlXjoaHJDHBQHLFZ6jHxkDKV9tIJj1m6Hd0p64MvKVRxnrMG5GZwcIjR4POTDqOOgC+BjzTNwx+j309Ugeu0YvODCe7i/16VsBcevAg9Vxl7U8koub/woreeAJj7EsYxLZKAdg1IFaUEh3vGr6wx/+sP3jf/yPtfO9qB3xHZH1se7PfPtny7ADLOIZW/WIofq3FgbiBz0WbIjI4y/owhPDXq/XzPqqF0DsvPkddp6jcyT/e9/7d+3q1cv1qO61116rOzh8m4JX1Xgmzm12Tv74Zjw7eZ6VX7zoHf1rr75W32/HyH/yyacy4htlqNm9Mn/Am7dp1tb5vvxK3QGgjdisuC32tGUZ86eefqZei3O7eHyUbkUn7eRxrDKqB777DxVzO5ueyxvP+ifOQg+jDl3jDHgsuKRrurBpzjsgft//gGl+78cF+rSpm9LtgfwnQeoemJbZicbj0nuXtEU+0IeBaTywEw12tuUPeqCNCPcOAD8udS4as/7g9CmkfA/BrzKDuIR7SLzHjRtB8SJgHtg//Wl7fvlX/sHwgy6VXMbcgvhIdt+yBoMGwnWtjPmlI56/oQfePeVrc6xwUQQGHoYe0HurI3MJhUnA30Nm8o7CMqhwnhgp78E0gERIPMp1pUYl9nEKVKXkZ3LzROayPo715O40eRiawlHnruReQS6HfKU8ZRGvMuUATFUamYnW9asbzqpzNTIToHYZJSIwk5sBoQlENGBhWfFBFL5kmclYfKpo0XTdHC5DDobFVj1crt+pAxjPqosKkk5504CyC8Pb9MUfyqJRYRCRoXx4GR/f7eqyfb4l9jNxgH4FvZQF12XnaYYGQFro9q6Huh2uJDj2/9AhbYsdr0WOJnkvcMCldnZUP3RT154Hae5Pbh+MdmQlrU/HUbbw2QnThqV/aIqOdnU51ak8keE3/dNvYWua4csCbXy107ThB3/LeP+uL53OdseVN+Bq187JGf3eQBkbZvooR+28tvYv/sW/bL/927+jMn7O7Euw/HjS3XZcO1m+4sb30qFbH3pRn4YufYwLc/ThcqoHdzQ4yqYuyI0R57Uy6J48daK98urLddzNR2F+8IPvt/PnvmqvvvpS+9a3viW59tbROt+PX5Hji3PQIf265h5+QvXixYv1zJ1FAYb44uXL7ZLqwK6c2/KMG3TKYz2+Ac+dAuaWtfVD9TyeZ/F86pajfN7a4T4R76vzNTu3Mz8dy6mHajvX/zIu0k+GvvKEnTo6Y2GBUQdcFnzKuh+AbNx5IC3p6XOBpKdYcMf0R+ktgindHr4OjcxbgWkZ6gv06b2MPf+kR0fATuXiLwoH+rzAFEcCDAHrApfx1oeB8IiruqUfdK6HlA1Mcekngb5swnO4gy57YA4zrnXJfCej/qv1e+okGuxnZboxvGPOzyzWIF1dq+dhtSJWPBMGkzeOMhDH94TOcRzpUVpWq/DxSpgJl4EEPcoVjZqA5xViGCtoXuk4pk0+E5/pA6Zh3oTHetIhazpV8oyXJqzFMKVj4ItyvizhesOX+ubVIQMMXN/Ury7cCOdBsyEgv/xmI0nrjHyq6eg/Q73xwRdOyRU8y8AOLEbdxgO+nnQobLqWFTWNfMYBJaxKt+GtYnOQMsF/FJyGLsClBgHKQBcnMWdQfAeXePxpHkCY3WIgecbzACjec476k25j71exxnaZusiJozx9FAPlvm+DGj4Adav+rkUF+ffUr5MeB4QWz1rTb2lPABRurnNBzs+pvZCgLDIBsCPMD7ggA0Y95akPfauXWdSVD21f9sOg84nmd95+p/3kJ29rEX6vXbt2rRaF8Dt67Fi9wcLzbH5t7cxTT7eTJ08orJ2/5N2+y+UzZCvtVR2YM/xTpj5JYG7ws+R77fTp0+1b336jPv/KhbwPP/hQG4Wr7Ts/+6327LPPFA927jzu4+SPdmFjgKzs0D/64KP6zsXJkyfr6B746NNP25dfnVM997YDa2tK2V2Lgnv3t6u+aqG2TzrgESFH/gePHKkv0G1oscD8xRcxbdSfL7k8bt1uVauhD9hZ9zVuqx3cjk/aqaOXGHXyPReCI2nFi36iLjmkuW37MJC+Fejxpn5c4tOyU3hcfug8Hp4syzQt4cAinD4N6PN7vx8TAeI9Xu8e0aXaGSA9jvbvw0BPw+088O3SKj4BxlIg5eOqzJAXCI3e713SAp5X5ehExFWdPX/77//Pb0p0DVTFNClgoJjstjQY+XEVVrZMTHw5i9uw/F4xg4jPNDIIGbBLS/tqx87EwiUVHGEGKmURnpt54CLG7NvTJQiKLnlmUAplydFBlGz8Pi+VJd+LAgaLdzTKdV07iELZTWlBUXSHrALLFOM+8hobObLg+NY1KIrJ95FfTfQq7w4BvvySw7SRCRlwTDwlz2xysNyqQYWNW6XkWxbicCw3CwOKSKew9YmLouWYoAaDosKOm05knnZKJiXSqoygy5rAUD8LUlB0+F9JTufdcKqWyRGw7zBAvHdJiz9NK5lRtaulP3Tx0DcOmiSMHsqXqD7ullOE4zeMDzqZQvgAfT7pxJNGPHoCnO8y7BKTFnoua5y723widaiL5CcPUnVjfXl/jZ8sIsLHfbBIqZ1GIyHKA07ifqcbQO+W13JyCe7DD/36GM/V2f2W8amTg4f1Iyr1QRbR+urc2Xb+woUa488//1w7fvx46YzdMUYRrUOafl9GURHuaiADR/LPPvdMe+Xll+tZ+fnz52rHzSnAy9q1v/b6q+3eg7s1lzBm+RlW5g9/aU5yXrxcl/iu37heX5l77tnnSgdnz55tn33+ebu5sSX+WgBpV75X6fw+Oe0KX477kYdLvnwka2V5tXTnH6Xx5oJfi3vueRt1nypav9Ff2izjZ3r8Pv32O+jGc1n0xK16FjdefPnkqtqKMrQHyALwF/nuL/P9bXSVNMNNesIpsxM8Lj90vi6E99QtgselT8v2uH060IeBRfFpGjDTZRfG99ian+dDo9p1cNXX5Stjlt/zCc0Y9R6nd0Ks/ClU3uBP3QyY67GhjG3G4JC253/8+//oTfW76uTKrUQmklsb3Gq/VcfpvPbCoOdVEj4LyQCsn1DUP47KVKiUAFBZXA0eDaYowZOoBrqMVV2km13UsVFhkGAgwPMkJqGQlz8DWMnzRoQ6ZnVMOj4Dsy6YSS774IYH+JkId9dFvpJfsuFTf76PHUi9Ko+/Q0N7clRDi75Erp9tTAeAPyhMXPAodIF9/sDbsvMHXVhPGHKSPDk5bJpD/ynZLLvp+ZlKwJMrBqN+ohTBxK/wihYo/HGd0Bu3ktNJoZvOzEW5cQIaii0A18mZJVctRhQejpljVCRS8Qlu+FAGGUn3ogXfOD24zmP6LP4IahLm/bRbFouE6WOcaFR/UzIDw/jGARgLMarojaNg2hfW9Df6L3rCIEATXHwqjE/9p7IbHN/e4pcGGTNM8AB9dldbkkFfWtIima/mDfzRH3QQhR01PJCHMuTDwl+dQ89O45k5u16O1utnkdXN7959IKP4lQz6e9r9Xq9n16TzXJvfYuCDUteu3WgrB7R71WJ+aXmt0i5d1s5dRvTQ4SPaeZ+p18H4lGt9wAjd7FXrq38+UL/XgKg6HTvKbXYZ9AOrZZzPfvFFGdynzzzdXn/ttXbr9o2q9X6MssZSvl5Xb9xs3Wnvvfu+5qGbku1wPYtf0mKHT79+8cXnqj789rSr16+3O1sb7eD6ATlk3VZ8U/rX/KL2Q9e0BY8M+XGqO2oTfghm//KB+qVJHi/wgRt0yWYkugTSbpmjGG/8Iw5dXklSYttbefia7PXP5dzH7myjU7WDaLMJUM8vGuDnN9GBnfwekuY2HqEvExfo06au+uoOQP6TgOJTmr3bCXbKW1R+Jx/ow8A0Hj316akzvrRPaBbH0f4JUy4OWrFvRVdOKHM4AD5lAWgFgkPZ4EJgFh6gj6fM1JV85Ud6wHXZ81f/xq++uWs3vwu8u928tdkuXrrSbmh3zm33o0eO17MnKgGUMS0qnhz5DWJWwRCrna+cCTsODQYCYYwrEx+/4oYUGB46vMtkgncFPYCULEQfbYsX/8qYgyN96g8+u3/SY9CtMMo4jLiRaeawMIMm2CnDz4PUfO5rUmK3AG3kgy7loJX61A5JbJhw60tZ4sXtfr/vLzwZtf3SXY5H/SzVMjHZwa9kZpHDRMCkUFwAGQbJhXRMgBjyOqpjsYEsFdcEIX0iT3aeTPS+eMYrbT4ZKZ2pSHYv6bDVKYW3b4m2F0el49Ar8nL5CUMnKZUL20GvcmqBoseOjC90TfMoQV9GJrev6q1/laEyGIG6oEJ5yVE8VbbuXuArzq6rvkaGrAiAOhQuHSGXnPlbl66PM0tFg54rSXHLKP2gd/3jzQruikBjW7rii4jVGpKXy58+1oeRyihYkzlVQG5oqg3qN/2VlhvwvAFCO7HL5OjYvIp5HfVyXM2OkdMunkn7F87QM5XB2G7LiG/XDn1lmSPyu21Z+GUUtIOuZ/Iyfu0ht8JtIHZLnr3SG8fMGNLSkcjx600P7qlG9MP9KyqvWj+UTmWkvzp3qf3oh++0r85ekEFfbffuaOGhei/tPyC5VrUQEIHdy6rLivoQ/Xyp3ZFtvCMad6SnK9dvSV+tnT5zqp08frgdXFtqG7cxrLfa8tJu6ZYfabrTTp482r773W+L7t72+Weft5/8+C26ttJ+rr3y4qvtzuad0ufqyrI2AHzQilfY1rUo2NU+/fjz9tEHn9RrdC+88GJ7VTv9+9LHxx9/LPm/LMO9f9+e0i+/v3BfutzklTVp5uDaAeXxexPaeEivvElDL9q3l2N9PnhF2/Jog/fm1yTnqVo0cDpCu9BPmJv8e/OeZzK/EDbQzxjDoixfvcZjmG9x6x//aXp+z512ru8PqI/UAovFCx/0qbFhOsAiP8YBSDp9m7D9uMSRkX5v3wv7lB1dyAZ3dIDLhu5YFnA4/ALB6x0wyrTYLapffNuE+bRHfXRIeHR9nUzeaY86z3ug1MVwuTplolwVw7cr5HIqRxvKUTf/LgI2QjwHh8rj6u2voUx9x2HALXz9r/lYrEZ+DuMsy+iTjyOOY34niU4eGwjs+aW//b++ua1BzWstdACM+IH6IZcVFRiVD+CjaASh05eveFYuwZs21OiMUxWqPHwLQjVcDh8BQydpjo+0h7wh2ncewhUf/olT4c3CA0CrjmBnNEkbJu2BVpUqfwCNTHEY8zToAYx6Pr4xk7sWD27Uig+AbPWhgEqynEDRZEau8EBDznVzB1efmNM3htzfO3d+dEuHoiw7SepEhwWygIlMKlnplPXig45Kx7NM7NhN1y5gPSHD/KBy3e33ek3ZKZ3EkcRAPaAwj1cpQzz+wGksOfAk3wtJy0ac+kZnVZ7/SuOVECZ8RC09Dbri+BiVFaehTUo2PLVdgdJZrIbmjLYgH8WpTyGLOO3DeCGfnT3hezLy2GEWkJTy62j4kkkLy9s3b9TuEaOB0WZCqK+8ydDXoyO1LQatTnW0yEjdIwML5/0ax2VNZGwkTrt8+YYM46ft3FcXtGjQbrrqSHl2/OhMk5SEAJefYd27f1kLvxXPB6rrPdHkFvnGne26vHbi6KF2+PC6jPSL7dDBA+3C+XPt9q0b7Xntfn/m269Lvr3tk48+klH/tK0fWG+vv/5a/QIb+uAinLRUY4iPXXE8zg79k48/a59+8mnt1NmdHz16tG7D84ttFy6cH/TuX1dT4erP0k61i4KKU3dFpYdaKKFnFjSq1569/gEevjJL3+Xnn0+eOF08eJbPIwdk4jIv9xrgxeTJqRuLfQjXWNQ/cLwYp7/RTsiCJC4nZPG/UwuQuw/4iA7jlv5iXRsPOWgtfAem/hRIj0ub9+kJBxIG93HQ5/e0dgLyUyb4vUv64+BxPBNflBbIfBfo83pYnI78HsvI0bspUJ75o3dFc8I/ZeNnzKd8wjhQLNXYhjtByoTGSH9eZvw9f/4v/+03eeaTY0J20zgKIxA+0DMtYx4nIn0eRBPvmU9xAKfNCxW8IVrgPNPqcZMO9PQJxwW3TwNCRyav4knvwWnzdBMnTPlciCOOrsowaEZEN6avTqOZBi0SD171BYw+ZauhoGE6djbeiUPXZZkY7KCaeuAMA/7gM6G5nTRLK7V2e2XshnKDUUcm0vN72AF+d1wJnRZcD/gYRh33fh+GnmUfO3WgDwcKZ5A/dEZ+BtJpO7LzfNo44qPJGl52Dud0BD9hJoRajGEJpN+HMijsBnnNDH2jNwxqBn7RL3nx1YDViJaRNsfZvPixg79Gl0UZ5QlbntSNHdzdOxtiz5ffdrf93RE2uzweb3EagQG/tXF79gEYFhOU3yerLJIzeqU7wkpkbPIqKTtVPsaCMf7oo0/qmfaN6zcRSJRYZPDowH13VbtcLsmRtnVny3VSH+CjUnyHAp2rhNIf1u+Tb23w0am7dXTPZTVOfvh51OdfeKGeXX/04ftaQJwvg/rqa6/K2D9bOt3cvC09qP12oTc/b0aXPCt/++2f1M77NeHzgRr0+OUXXyjvS4X51Ti3Le3DAqyMtdoCw4ss6JTFKQui6vty3jFJt3v9k878ImWNIRlYDPrRo0fqDlAdv9eJh9pcbls6ePhQOyLVm5Ok/WoLHjNoKV35/PYAi5Lqa8hFn6I71T9+nnrLMgkXfrQbPkbdPn1rbDdgGu4heT0OME2PSx59A5d4/KQnL9CX3wl6OtNwH38cwHeK38fRa6DHCfRGvU8P9LQWg+vd66F3gYxZ/H5e9hwwD1MaKRd/HpwfcNhxwpGBcM1X5cZ85neg57fnv/1zf/1NhGSVyuAAKc9BiZvYyBSgIAMFnyPdpOEA8FMJJoXk9Q7An5DuYMrT+A6PdCRdpQG9nFOZiccFisZEqT1twzydR+KKlhyhrcFr3dgQSBOe/6uc8Uo3SoOFOyXpTFSOsxOI/iKbxWFi8WUedhkx9KOsoUfA5TOpccwEZGdJGdLZURCHX/EsrNHIhxw5kSVgOg5Hht5POPTxexoJ92lA4Q38Rnrlzeji6uhsCPcQ2T34hnqJVtKI20ku5XOMnt/Fj75YMpR+RJp3nmnOakv0Wm06ygctfOObD/2enWQeO1kWyoyy1bGxJv3t7U3ReCijye3xpt0jvxrGJS4umy61/fXYShmizStb9ahHO/Z9MjAYFy9QRh0iD61dj7g0PPkSJMaLTzi/9+4H7eyX58ooUyNaVj2gZN2W8WERcejI4bZyYLV480nX7S1/oY1Px+4RHQwjH6K5K6N99erFdvXK1foN83ti9tLLL7c/+Sf/eDugXfnnn3/ePnj/vXpd7EUZ+jNnTpWut7Y2JBO7bD9a4hsX7Mrffe+durxHXV9+6eX2ghYGvMLGkTtGnWZmJ12/xa46caq4JRnKOCvTX/MbfrNctUIv6J56cgKAPnh8sby8Wo+uKCesdvjwkVqUrB7wcbs/XMRiY7vdun2z7VPa6ur++m78shYt6H1PjZuhr4pO+lI9JoO76sb4ZGHGTh+jTl/w+GNQ0ZfoP9LBQAdwHxldYJqfPp2+n/RFrh8jU/zqs4KkB5L/OEj+4/zIuZMLTNMWxXsfcP4wQQl6nLhF8R4yT0dHNfY7XRBOWc8Z43xS9Dr+gdAKneDOynSQ6KPpxk37JB7eAeaZKez5hb/x99/k4w44BhNIOAr3Rj0O6IXmAsiiClAeeHKnGdOT5vSRl2Ead1jYFXYZw0hjTO/TgBkdJTl97Py9K4QBpnHAE8Co+Bh18NABZUhWUygMjiddJujk2emPpuLIiJ8GNF/S6FCs9D0pkO5fwYJwOhe4ctDGL3qqi3Y06MqPCNxZaGe/CmXdFB+KC6+MjtqfJBuyypgB+MAg2gygEXlHuU0/bh7QFXhjnvHQk7hKboDBx0QLSWQvB68HSEa50TFZjw56poUbd+mkeXdIWj2fVnqg+BYvD/RIWXoup7LIqXbk++ccH4tDyZ52w6c8uiRs3XjBB2+4bW+zY73f1jAaB5ZkhGS49u2uZ+oYcy56scSgLeqmuYTYkAHc5iE36do9+q6FdVSByqE9CfGBmfvt+o3b7eOPPpWR/Vi73Ts2jjLsPOO1AZNuKYXcMlpLK/vbwfX1trK6Usfk3AmgDM/z+XgLP/MIv9Xl/XTldvOGdv7Sy4kTJ0VjT7u9cautr6+1w4cOtueee6Yd126Y3fP9bZ6jS3aNm3vyl8UHo/fpp59qh/5OtcV3vvPdduL48faFDPnHH3/SLly40O5s8f46x+NLtfFAr5wm1H0WGpP+rHrUAqyOz3m8wSJlufTBSQcOo8o9Aow6+tmjdjugRccxybe+rjmQthMFSVqnJXe3t9oBtQ15tMuuOuK/XyckXHxDxdUdhvbGsNMED7S7x2DzCVzqJ4LFm1MkENTrSq6x/4808KtOAyQcf4qT8DRtCovG45PG6+Ogx5n6AGFkfRI8icbj/ZE+aX1+H++hT/OYcd0XOaDadYErOh1/YFo2MvRlev41e03SgMQZlwnjT2n0+YE9v/L3/tGbMd69IIQZPPVay6RQLzhGPWkAuMEnLeHe7yuIUvu8OMXm0on3ELyB7SOQ/PBJWmAWluew46mXDTPx8gpcx3kaGPXU07yYvF2nhOs4WMWMF37z+lFsCMNjng/ARJkOPHbkGHWnjbSgPQRmuAMMcXjjeHxgWd3mZfwVzhFnaCq3/B7IY3INTg/QAkIjrgfiY/sPfAa8WbkhPfJCFr8WJSpbbKr8PIx8hwRBT9egwpLf7aO80qX5h58XEPjwpYjKlpMe5WOgUGnaJGUAxhWviIUeA5BTsDKgpR7e495sqyscAfPTx/sln9pUxgNjff/BtmioD4me3x/np0a36gNQklSGVztLdrtDdeALXfoKe9X792ibPWVwP/r40/aTH7/Tzp27WDrgwir4SzKStYPkN9slL7Zm1+4HGvd76xU2boWz+63n7xglLnhR9+ZfTuTonMtla8I789RTpcO3f/KT9uXZL+qHVv7En/jj7fixY3VrnbZmh74tQ0mzLi9pQSCBv/d732vvvfd+O3XqZPvZn/1OWz+41s5++VV9PY7b9fAJLrrDmCMLRrqeUSMOKi+DK8LyvVDxmx3Wvw07Zf1TsvwaJTf2l+qrchj1Q4fXazzxuKP0r7ot7d/T1tdWy28P1Hb37miXzodtjPOg+NEXPA6qH4iXek/JgFGn3tTX+rNRtw4tM9jpd72r7MEPTHF6l/xAH0Z3i8B9xn09MKW5E0zxFuGj/yfBlMYil7zeB8Y5cb58H+5dIPWttinf47b3cX3ZLM57WuNcPNKclu/L9GUB7EIfn4ahlfCUN0B+Hwf2/PLf+Yf1mVgGC0bcE87YyLzSBvTE+nzWtMotZ8NiR7YH3dCJu/zapVRYyYwAcgf6EdxlzKuP90A6K/Megu8yDKRxJwr0Pk41mcUDycMxoQdc53m8oXTVKTs9qyZyG2/cBEpjqiO0aJA9PJ+rPBXSjps+Rh407Kc+1kvll0yRkXx4MIAgpLSiVkSLLMRKJIElJheZqB8da2iPasvws0udwEem5Ad2MuoB6hqw/gyhDz3H+Qsth1Pf4j+guTw6YdDIkfEQKwRC5HPY9KyTKqfJUyRtAOpkw7TgwUWzYkNYgbocWGaTiZ3+NWhNdO7JcULA+6EYW/jQBzO4wGEMATZ6jIGxvePMm4tu99vBtWUZDi6maqEiA4pt5cj3zuZmW9KOci8nATI+PG7gFTeY8tlTdvIPZGjKiCmNRQ5dI6+60DY3b220s1+db2/96O3a9d7BOO+TQWdhImX4Nnb0JVnVHzmCX+LYX3xV9TpqZ5FwT4uEvXtXFNdioslAyUjduHWtrRzgU6tP1w3yK1cva4f9pXSiXbgM8fHjJ8r48YU4TjTYrbODvbfNmzNb7dPPPm8ffPhhPc/+uZ/7br06yytrn3wiWZVPHepW+p59pUv6fhl1yU0f4FEEuqTC7NDLF/0aKJIZo0o7YFDRCZcM19b88ax7qJKaiP6xI0dk1A+VrBh1HoOwU+ckgtOEvTz/57KbdL2ytNf5IsjlwWpN9ImyBldvh6i9ZkZdYiI3/JDDi2ehVj9QCf1Z5AIJJz3zZPy4bwL0yRobE/i69Mjv+S+Cfvwvgr5cwlM/QPxR/BE3eVO8RZB690Y9Y7TXS2hRj96NvObrl7JxwZ2WC8zm10l64lM5ekee55J52M0EBAIdH584DmOYoyvSFwHp/eolACMWCNmV9I68+BZoVEpo4E9dlNI70nsFRgGPiycNSPlAT5t6oZNAjwdQtvcNnrxxqV/ivsxlv08HFvm9g0f0PM0PLQC86CVh8hOe5tnoTE8axs5CXiA8gD4M/tcByoRuXx6Y0kg8MvWOtN4VXXWj0Oz5xCUtzqA6K7y0l+fbpoVx3y+dcDrFYrY/pYo+7t3l3W/vuLdluGiX8EE+GxA/M+d5bm5UEyYv+a6Ln5/v2696tHv1/LV2sYp5LfygLrVdu3xFvGVQSKecqsDX33jWnPqVX3pAJ3K8FaE4vzd+7tyF9tVX5+o3G9KnuRxLffjO+ubGnXZbu3++vMazdXDKoMtcIRPfVz98+GDJbb3zHjmvoG21o8dOaEf+lAz6sXbx8rX247ferR3wM8+/0FZlPH/wox+2L7Wo4EdZeB+ez7vyrJz7Ahy5/+AHP6j3xP/Mn/kz9aXKt99+u9KRjbrSDuiab15En9E3N/JpTuoaGHXhvkM5xiW/XUE78KNU0CFOfagHOHx3gzAOGpoBih406rm3dE8/wcivrHKnAMO9rXaiTdAJ40iOhQWLcwSrhaP7cfoRkD4Y/+tCTyMwpQ1Ad+qAHrdPn/p/mBCeO7lAwlM/8KR4gPSeRu++LkQ3U318Ezp/EF2Gx9Tvoac/lXfPX/ulf1AX5Uhg8NCpieN6SIXAY9Aw6HD1eo06PpD0GlTCAx96QC8g+LghqQaF473SnAY4z/lJSyW4eNOnBcANTg/EIx/AjyqE78h7hBQfac3j9K/EmafjY52GOnR57D7Y2fM8u3YbA+++npAMT+Tlog++MKttyjioPHO05pfanQEc+dWzZ+HmwzJkUa4wBl6VJsduCwgfsHy64johK7KwoKRcUSoZaUP3kchvuf3YhjCTJ/2BtB6CZ8fCDh1YTyN4B8PxtevL80v9qx2OeUmAmrzZwVadRY864NC/DVieaXsxFXnqeJa+Th2UTnUtgtqmqomeZaRVB46UqUHJK/4KaJfnenJca55guN3wcxrF8Tmi5igWRxh5MBK8131gFYPDxS0ujS3Vh1pEqWTFcHGRi501H5Jpu7hotl3PuPn06d4l1Y2FyXDXwm2iXb4WHhzVv/32e3U57vylS/XdBHaLvGbHbpSfVM0rjPd4FKCFQ6WvHWj8AhsGlW+7X7p4pd7nXl1db+fPXapLasdPnCwdoTO+GMfnZN99790yuq+/+mo7cvhw9T/qwYdgrl65UgsI6K4fOtRu37pdn4s9feap9sa3vl36e//9D+rCXRlxlaEt3F4PSk76QJ0siC8Ll7qAJhz0zyuI3qHTAMRVlmf3kgAaXMTjS3i84sfior4VX68GclKhxYPCB7V4OXTwoEjIuKudWHhwzM7JxT61Vd3SVxvV9wjk35UeHtSjDo/ZelXtIf1hGDfUXQsG2rreIpEs7iceP5RB3/QPt13oDP2bEl0cF5we6JcA6QlXX5UDv48nP/SIJxzow0DypzICU7pA8oKXeA8p0+f15QKPy8f3OBv1MsUJhFePU/1Gfcvj166XK7rD9xwy6j50uHiJv4g+QJm+XE/faaPLvNo7+gt+cFR0gvtoG+yuHQc3X+V6A0wl4iIQgyOTIoIyaUbo3gHggNtXBqWRBh8czwinCg2k0j1d+OG80rYL/QA0wisOnlMeoZ+0lEl4mpbycalHD+DFZ9IZw8nzTn5MVyPJKPVpvQ+kM/WdKq7yq4HHePxAykSHwY1bBPMy2vXQx6HR4xAPn2k8Luk1+Q5le5oJ92mBnk5cdkQByqWdEqa90g9IY0BMFyWScgwP+sKwldOkXwspTc6U5z1yXn/L2AntQOHIQYP0LJjN2zxqV9eBDdXYr+BH/HZ9HU0LWBl+6PBqGzjkU4Z34j2OWQDtq+fkLADqN8fPXaxdKM+OM14wftC9s83NbO+Ik0e8jKqMEa+SYQDZQRPmx1y4MMau9Pr1q21peV978cUX261bG/XaGr8L8dRTT7c94r8lneyWzvYvr2jRsU8tvbdduXKjfe/3vt/+39/8rXbtxs32c3/sP2v/5X/1X5exPXfuXF2Mu3HDX5hDHmTx7tq67/sR44HdNnqZgu+fuJ+V3lQWxwVBaAijygPwwHGpjnak7ui0PhAjXdKk0FCrCXt3u6tJFt1j0ClHHpfiSMPR1nH1qGQGnhctfz+p/8Ghp9XTJNzrJ+Gqz+B2gim9Kd3e72FR2k6wiOaT4JvQfxw8ru7fBHo9Tn1kncrb4z8OUrZ3KduXT7j3d9MRffzEd5/9oQw6/tSRTkdNYQZFBhqr3Xr/md0CA4oOrIHBJowwvn8f3R2dCQe/HwChCyyqEHzi4+CPm+IBkRWXwYZjEIZX+BFflB7IhBAHz8iA82DtjPVgpHEiOQsnH+jTylEmrsPr6ztzMip1uU1s+1ff2MfiUi6O93d5XSt4/ljJuBgweMKZlwtZxrrQhuUU7nGhC0R/xXNol+QT7t1iEPE5Z6ib/YqHNvWe6aDqr/igC+PRluPkmnbn2JyLY9rQSXjJJA1E9ofadanbihA87LD3uH3axe3XDpGLXjwj5ktlpLF33yWFMG4wpoyd9LPw7utPGMi4qRvrgPLY6YmanIyGxgifMb0rQ71LRmWXeHPTvQyNhOS3GPiEKxfXVB0B9Pc0oVfZu1oPaCPeLl683N5774N27uKFekzAa2MY6L3afeIe7nogw7tZeXyAB7mgxQkE77Nvbmy3mzc2tLvmccDutnHzVrt7Z7OdOHGsHTp8UEq7044eXmsnj59Q+nYZ/YMHD7dTp860A9rRo1/0zC357Tsa8xJ2Y+tu++Cjz9rv/Ye32qXLN9szz74ovR4Q7311fH/mzNO1gEKHyMOuP+07NFW1ZbXn0K7odeY0fqRQIwpKhgFoAx4XQJ9wxjOLB9oIWpkDmbvqi2/aeT/gC3EPtDDTooROwonJHemHuwnVS6U7eKfNwyt97+sA+AHCiSfcuykkbYoXB0Q/CT8OUgbow0+CKW4ffxxP8L4Oz8fRfxJ8nbovwnkc/k5AmZR7nIzBm+JPXebSwKIyU6hX2kDIAIEILhMefk8kEKZ8T7qHKRPK95McjnCV51hK6HYuN/rDhDvwDfueBm6wYwXJiwMKZ4Betky2vFtrGPN68BFHL5vrHWAyBkiqdLEt1mUcyLPP8ftcfOAPvSqkiXP0RyMQ3+WQm7aJz5fGoDOgCHIMb7pqYC20oMGpX/RSNPkvlDpOLl2HjwHZwINc5DfM41EP+k7alHgPruOjYDmGfjDw6HGjd+ia5qiT6K7qxD/8IQ8/suA4ojUvO9JSvoqIpb+a57Q4dOIwROtP6YBjYBYUtVAajt5N2/0s/AP1MZMuDhTdakMuoe3RTnRvXXoDSqaS0zrACNGme/cu15E6z8dvb92p43AMEpe4+Bwz/QE2W5vbZdD5yAyvsG3KULHT5Z1ujBifv/X4pv5+7LGXz61qMYRRQzCMKekc31+/zsdl+MnVDQm2u47PebTD62MsEnj0wWdxOdZnF3/gwIrkYXHPIsOGlx9b2ZDR5+SARcnho8fKiPMI4Xu/++/raPwpGXR+BY7jRh5R8C46CwV0Ve2mf8gM8CjK7So55Er31QdqxaZ/xN1mjENkYBlLvZ96+lm3hww2cu2XfuuTy3Krq3w7fr0WQPyEbNES7bqYx9flBLTkQ+kG6hy9796zXwsBNi1ISL15tVGLrNrRa04Vr7rMp//Vr6gJ5elzQx8A3NfmXdIfB+nLwKIy6C5+H14EfflpeOqSV23TxXsfILxTOhD5e7we+vSpD6BL+zvjTCG6wPEoLGkZy4kHkDEOur2rRhwgNFP2EdwdgLzQjp/0ADQzj/SyKKfSAqTt+cW/+Wtl1IEg99ATJhwHFCMVTXmgx4FWhIlAxIPPM0scgvV0DQ6PaWMe5UdD8qgS4k/lSnykWXu78kOnp4Fjkon8JbuqkXjxn+kLfIWFQ/rUqOdzq8Ej6DiAHzrozEYJCF/HbeBgGZ/LXfAI8N40MtSvopFVZGgn9A4tspMXhNFV0gDwtKzilfRi1eEro5cRR7h0ICidDS7xEbyTrWeOQ9lA2gN8p49hyuDX7WPhuV7wcx09UF1HPrxScgoP34shdnA2+BjoAsmA6kSp/lEWuXbDw9n1/ByHMd9LG7AZrfaCL0TQhfsl4P7vNqvdecksQ1fPeqFpvdbdCBlmfL9KyAmYjRDvZQtT9eBy3M1y+/attEMHj5Qx4vkuRgfDruq0S5eutE8++aydlfFnx8+iYHlptY7u6av8nOtSlUEHkl40qA/ve/N6KnIu7eeZPj99yg31e3W8j0zgb25sqH6+tMcz8uvXbpSMJ7Rj58dUHorO/fqwDFpjwWQDd/arc+3LL79qR46eaN/97h9T3fa37//gh+2jjz+qT8BCA8cP2Rw6dFisHtTz9XqlDx0iUd2fEV3RrlaSzt2vFSi/N+rEGUetFgd8QY6b9adOn6m5g8/isnhhsaMKFQ10tX5ovV6pQw/1aWXx80LObTLydge4f18bA7Hle/XqIUKnvfbWggajDlT/rf5MeOyH7stj31/kUr6PB5CZvhWY5gdKPwO4r47xKfS8Qq/3p2k9PAk/4cCitCksql/vW5+L84DUFT9pQOYs+kh00rsekCHOPEcnTkYSUC50p7gAfujP0jTOcro9/xaS8jUhEUacuKQVnlCy0A1Ad2bUiUSQKWOAcOLJLwfzAZKPHyVQyX4nB3jlbKMuaqLjSXAejAsNYNp4AGFXbpQtkDRkDPRyJ16zqiDlUy7xFJ+ll0I7XgpDZ1ZmRj/6cwOPRj20KijfBsZlQtflwIvefNSchkS3koQ04QGUt6sohBOYpYdH5ACHpOjWMLa7+dr1GD3EqFe46I2nPqHTQ9LsU6eKPoKbdh37zVgOYwf405toIPrzYI085PmiSVdnAWHwnYcC6AbODx0SKV+/l08++hZb8LgktYuyJT/HsmMfHMjM4iwckDcy8+z2niZ8+OQCHjZI2HUpj+P9amf9A27f3mqb2slev3GzXb56vXbrqwcOape8Wvn5MhpH3dxgZyfPd925gY4Rw6BjvPaKLgayjPwKz9dz0dLvfKe9OHaud79VJ47FMbT00ToxEM7t2xjxvW1tbaW+QLe9zZfwVmQsT9SnVrmwxo6/FiQqww/RfPjhh3V68PQzz7bXXv9WGcuPPvy4ff75Fzb6WnxcU92uXrta8WPHj7Yjhw+V/Hz4Brhfj+voV7QxYfXp+jdATc6jUa93+5lX1L68rbB64EA7duxYfRWPeiwtWy/UPX0GQ87Pw/LKG7v4YgbQSWnPakP1b+Hyk80SoW1p4cPdIB4z7N6lhVPbXwaeRxhcSKy2pI/Rf+SqpatvQNZ9iziAb/wx3rtF0OMGqB+uD/fucdDzi0t6oE8LvSneFD8u8UDq2+f3MC3zqD9vF6Y+0Nc56aM+bIRp//hTQMY4yveOWSA004+gswgfIC9AGoZ8ittDXy5lRzxO1hm7o8zQ2fNXfvHvvokgIDEQUzHidPIeeoFmDKpjzgscpjBIRQHi4GRSo5gHqI1AwOWnZsQ0QzfhPj2QcO/j4DF13Hw1zNMYYaSP82pqxGVgF52kScHWXzrsoGjVJ1+bAmy05MpcUq5S/b9oWx+UtRv4a14pMgNKSU/HxKs6oevqaiw/KlTANlT5MUAlmxxJMDVPhcAjHrUICr8L94BRh28Agz4zWqIPzGjLn3ekIhMyj+1TqUM9SHd5142JMHTZpRFWjsL0IY6FtbNkclc9rDfj80y63nMWSU+m0FC5egXJspkOf6010tiZEwGbORlaYIoCGOo/PB/HAPpZeWgjcuSuumohgHwZC+CDixG7K8PPTXy3q+QUDkfQXHC7cvVaHU/zfPuODMjKygEZ1WU414U0voDGe/IY9PPnL7aLFy6XMeEnRtdk/H307h0wRgzH7p4de73/PbsAyC4TA+fjbX7NbFW8MILUGRwWBdzWpvzSkspQdp8WDHyVTfxWxAcjWgsG6W1jc6N9de5cu3DxYjuo3fe3f+Znlbfc3vox78x/Whf6OGliwcvPOV+7frV21SyEDqyutGeeeWagJR1JHzmWz3xRXaV0LKiIhJeOaVUeK9XcIoPLY4ojR4+1w4cPt5s3b9djg4OHjlQ6jx44tai2EB/0UYseFjO0tRqFRw3QrAWs2PB6Hm3BHQYfsTO2eXdeZTh6F08/emAeGMZBjV96kdu4+tHQn5I2dUnvYVF8mtaPo0XQ5y2iZ9kWyzINQytpQI8TSFrS+3h4BfowELzAo/FRf4v8RRD94OgjSWNs4icOQAcZ44j3DjR8IDSAHr8HcEIbGN9amccNnnns0J7qW84f5Sa+5y/+wt+pnXqIEkYw4nT6QAj3hQGO7wgqRzH+2i9XKONODpqUHyf9PPM0Hg2USTHy1Cq48g3hCxBmxZ5w7wOE4dOn9XUoGSYLlx4XgD7yp8Glv/m4cEKvykbBw2B2XdQxtOtBH0ph6pFPyB0mZemf5bOyH9JsKIZOgkHv5RMvkbbO+T/IAcAXXH+IxPLoT+FCAsciQ/OOAJ0QIM/5PUCHyTe88eOK8ZAGoJecxJTMff0GV3pBA/K51FYLDkHpc3AjjHyB0qVcdWQNSBaV/tDH2E44ykGfnSjlye8XG7VCVt9lwvbuGzmhYf7opmQdeCMRuiZauEObFKcqj0GwcSjjMgDGzfKbrnG9CCgn/G3ekebBLDIrn13e7Y1NORkydqgP+TGW+23f0nI7dOiYGPMaVWsHDqyVYBgPLs99dfZ8vWvuZ+0r4uNP2GK8a4fOcbOMfO3QNZlguJAXPGTBaCELO22MKV+T80mAF+fUZXllWfz8YzX0YZ71oxvyuWRGv+MjLvSBTz/9vH34wUftuRdeaG+89kbb1GLjvXfebV9+9VXtepGRXTqPHrigx2+ccypx5erV2qGvrC63l195WVpp7dbt2/WpWF67o9LqFaVLQtVf6rOs0gp9gQWe+pX21JLpXr36d+z4sXpmfu7c+TreP3L0aMm6tLzU9muhQf0BfI7k/YgifYdFBO0NL35OlR9qyfE641O4e0Rjn/SJUa828eKDpqcc/QVa8KSd0w/wAec96pK3E/R5hPuxQzjxhPt8YEqbeO8CO4Whl/jUDxDvXQ+JT9MDfZlFuNbno3k9ziIY9eGxOsYf1Q/tFEe8d9UT5QOUZRzgg5s+NcOd8CCNV7Lxe9o9HnEgZXogiceHMerB2fNXf+nX3hysiRy7Hq3U1SHvqsPSceuZsdL5rCKudneqCLZUVahihKq4HB3YkwRKYEDw1TQmMCYGd3QVFx3nWQ6I2HlyzuRKCsphFyE54EnaEO6/JhcFRPnEoZ84ecQ92MZ0LtrUiIOTJrgMOvjEEFC2JmA5s8ZwMNlqR4NOEF2pKJd61UKHiVc0TEslZLhK6UImr3SoXFGSTVNM5axbgXjYmCAvO09NUJK7jJgwyKv3drngVPhKBR1fGPAouvwTT9qhyJFFCeqMI9H/KVqukuSoS9qr0pCNdAnH0WNdyNN/drYp5F0ufKqADObDMgqESUM28ssprXApXxIgo/tM2st6J1zFZ/XwQHS92DWpFKVVJdF6qP4igwVVjAwTM1AnSqKLLMURPtUnMVYxxiqu7kmd2dnTDkzcfu7sUyx+7avaVYLg+de+RKvkZ5FFf6V9LCt1oI6kc6TLz4vy7jlhcO7L0LFTRE5k2b7LmNglQ7wqI3SwjCbvPy+vrLcDMrL72KUztuTY3d/ZvFu/i37+3IWSj99w4FUzLuD5xj5H+tqV8yMsMugrMuQ8M1+RIVuSHNDB2Puynfs5ixNJLQN7WzKstPW1A0UPfntVX3bY1BhDjE65PMdvwPO74Rg03t3d3NpuV7XQ4Jj7medekB4fto8//bRduXK9LqfS1iwqHqi9pDXpYj/KLH1vq91ua+d+Vsaf37bn+/F1iU5GemP4zXSJKeCmvtsY+dQ6JSPjktfuwEMnP/Oz36668eMwN2/dqtfujh0/rnryydj1MuLUn7rXGBXwbjoX5ihH+1FP5iHk5HEEPPfv5XvwByT2SqXzVT/mDN4o2K6fXNXcgZxK99xCn3Bfy1wD/fR1ID5y4OgTCU9x+nJA8HCJ9+WTDkzLEu7nyqQ9CahP5szej+vrmnycRXk0PC07TcMFt1xk3MH3mHdd42CH830M9MNcZ+c4uoaXx0P0guORVOojwvpvGXGpB/llszo88vp6Jg35cLYZlq02KZXpOTXzav0dihMvv+Sdp73nL/31v/smUQvsiQ0gTqfHB6hgOghg/OSRNjqhkjqUsVEw40c7lmSSr4oV/uDrHzsY/OABPX984r3MwQsU/QEvZUlLOgaeCzM9zbgeero9Dg6ZE+4h8RzJImc1NBPD4HtAo0vLVFBH0UqrHTONPOx6hzh6x6++sgjmxRDu2H5kphM7HWPjhYENuI2lYZQJnuHbV5Ns19OJvQ6gn74T/dhBc6iryolL0QmPOV0IZjSll0rOSUL5GGj6ile7xh3L44NDvdjNTvuAcaDhOlC8du01UYleqQO+xs3gYgCyqAIwbNCsI/+CQd4O6ANAXhll1wxNjpND3w6a+PRpwiyg6ANeIPFKqBRU9DB+N27cLiN58/rN4Tm2xyw+CwsWCzkKz+6cvodfz80ZO+JrfNKsf5zEIGuQV4uBldWSm+N8+jMyYAyZkNi9531yas8Nd04M0OfzL7xc9fj8i8/reT/4dWtemfX+/D4MIsZUuqSdyiizYBN/1eHcubPt1satOto/ceJ4O3rkiHjcLx7czl/XQueeymzcQgdb1S77+U679Mr9hVdffaUM9OXLfPxms22JJz86c+LkKeEtadHpOqWNGBuEWcyw2CldSBmlG+mr+ovaxDpYUtXoeyqLwMJjk1A/Act3DB6M3563P4zdOVdsZ0DaFJL2uDz3/RESn6YDO9HpXdKeDI/iTmn04Sn0+cCicHD6+AwmaTv5PaCTmgvUj+oHgNRmmRuir5Tr28/Oc8NId6Tflw9+D8nroac/0jT08Z52D+6fI4Cz5y//4t+r43dcL2wYhVBwgmcj5fyO96w8lQ09p80zD7CynQL4fSXxe/4APg3BAAweQDhuKj9pyI1PWSYDjGvoBpf8QC9Hj4crHiqffPy44ADxgeQb1ABlxIZogXFrilCGF0XCUQodKkaPf4U6V1YwshrA+EBksjxOqw9sKI4+cEDRl6PuQHRgOj3D0BqZEk9ZXOhO+QK1uFBZyAY/hs2Lj5EuOOZvKHmkE04M0IvLWBajGRd6JQODl/pRbnDgl4wyyJyIAOyoSQMolwuOkZ9wLSQVZlGIUU/9APKngKEFl9vi4GIsoMEPpYANu0wWALTqCFdjA7LgUo5n5RgU0G7f2qzLZ1evXNOueKtaoJ6Vy7H75pfWOCXhJIkvztUiUuE9SqtTCxlM+lJ951xpGH9cGboaU9YBxzP1DFrGk2NsxjyyAOzIocsJgPUuo6YxdeH8+brYd+jQofbss89I1pv19Tg+LOMFhNpNNMDfzwmB6iMtlhG8z7fsOQFTIulbm5vtxs0b7db1GyXXsSPH2pHDRySnP2F9/catWhyAv7LKYumBjP1GXThkEfD8889r4XOlPpPLUTzzDUb9qaefEY2V0sVu1R+DzV0GThvQZelQaXx3H4XX9/HVUPX1QvoB5ZTvdvP4oN3QTfUL6QFH26Vvu3+7P42uqjED0npIfJq+CNIH4wN9ODwXheMvSn8czPpJB1Mai+glfZo2haRN8We4XRrQ4wAZyz2gk3Kc5Ki9Ek+/BkIjbTa24WKjHj3jB3/EMQSnh9CKC860bA/hYfco7p5f+KVffZPOV7tWZdIJ8dM5e0FGQhE6ChqVEUhjg2dYLGRv1E2rF9hl4keWPg79pAfIdwPMD6LEgRkfNdIUelxc6OMnnDwblDGO6wE99vL1eKDWRawh3WDcPbVb9PPSej6viGXqcQkPgcC8KpQ/T3+UX+lKY1dYO9BJvYI/jSulcB1PGeP1QBx56Vvz0OOpfPF1O4YG9GPUSQcW8YAW3UecKtbrWhJWnB2o+7LzmJjTx83HvKoE9Ie0AIaux40MGC8+orSo/wDBB6gDY4kvliELNEjDqNajFAyI6KSulMOgpz4svGgv1h0cN/MFN3aePEff3kK/HNfzzDwG2fQx2PjEKV/8ig9x69Q7e58k2bj7GBp8fI7b2cnyPJqjfXDggUNnLBjIr8/fIqv41WU3yY7xxJCzmEHv4DHe/f757qK5i9WL6LCo4lk9dyxIQUbGBgsg9HD16pV2/qsLWpzda8ePn2wnT56s30C/fOVq7dB5zQ6Z+MQrNI4fP9peeeWVMuh8qe769VuDHveUXM8+9wJMlCZ9yS+dq43gBaAbwtxHQH9uI/Dmx3P9ap2ANBxlcJk709fGdpi6Kj4D0hZBnx7++Env03of6MNAyvQ0+7RF6TvDWJdAH18U7tN6vSyCKX6P16cDO+FMAX3gWMz/Ye/UkzePYwjtKYAH7YR3Kg9MaTBOprDnr/3yr72Zr2HRARl4+BRO5wTCuGcWZSg0xHvfOBE28amwi4x6ILhx5OGH5jy/0Qd6PHwc+Rm45FNP2JO+iEYg+T1eZKJefXoAHjh4hD+OOJOP05HRNIqUADLYW2m68kpWdunKpzx45mvogoaJ+EyewZ+XMTqVS4ri5kG664Ccjs+wOnqp36jr6AL0qU6AyGMaak/9jaEJb+fZMZlWWhlupWmB0/Pgtr7vWyiOzuWnPDjwCy6AESWXOPLTH0rfZZylbxmNvn9Q3rSGRQHloSljVGNGu1XSpwCN4BMOTcpg3KkrR7y0qw0GdCMXEw4yux0kiYwlBmtX7YAvXLjYrl3lq3I8w/eRet1ix0BROQE067GEe1LxG9uKelFnUZZR9n0Ou+DQRzFo+JwWQZtj+OVlfzaW3TvP/kS8LWuHzH0Gyh45csTPomVAwX/vvffKqK+o3GHt3JHjLicOwq+WKN34pISFUnbwPCPn8QHfiGdO4lfa+LrdNe3Y6y2ApdV26NCRdvL0Senlfrt44bwWOVfqu/nPP/9cPYOXJtu7776n9GsKowMeNe2qb+k/97yMutqRX6Cj9TLPoTfqjA5I8+OLPMZAN+kPnh9rUTy0b+/Ix6UMzn1n6ortDEjrIXhTgHYPiU/9RTDyNt1F8UAfXgT9/NLTABLv06f5vV4WQfJ2xBnSktf7O5VBN9VG2qk/UBtnbJMW6Mvj0oZTo+75YdR3cHucwE5t0pdJPH4cMC3v9LG942qnTucl4pW6n6NTAJ9JKOEQHyFMTCxgvFEwMxuFDFQ6g3uGM7rkBz/pxCML8TQE8eAmHJykE54a9W0mEqUD/WAkXBP+QCM4PZDHxangAwnHR9aUjRz4DrMTjayV5XRN3komJmf5SZ737QY1jzAR08ZqoCtAFlw6Y3bqDg80BwAPHaUMMD+IXSZ1CBjf+pzSTHmnib74U95uzOtx5kBGPQAP6peBVnqXQlzOPMdFW0WHMG0ztFPzt8/TTmVY5EODunMr3WXm+xmLgwKVA8DpIfHIFXqEWUTDj521T2Ais+sEK/UMl5WtwZgjL8fM/L741SvX6yienScXA6m/Fz9Dm4oevGYLouLhOlY6J8qlJ+NWbMAhHZy6CIYx1WKhxsEgD7gYbQwfN9LZkXPsTxaGn9fGDsp4oy1+9/3cOY7dbxYNdt1+JW+p6nPz5q3Gb7HTSLyFgG6q5pKDXToLJupc31AXDu/aE+aEYuPWRr02dvwk757vl3RS3K4H7djRI+3pZ85o4bBdv3DHB2ygy7zGp3XRL++hP/vci/XYAJb+UIzbPf2QhQbt5AUXjyh8kZAwDj1QB3QO/Tj3lXEOQJfgR79A2sSukmZgHY8wjfeQPhZIfJreQ8+7jwf6MDCNTyFjbxH0tBNe5ALTOLBYZx1eHxbM5QlSPoBu4rxTZzE3tlcgdOKgYzdv1FkYhh4QvFl+Bz39HoLfl1lEY1F5WadH0vf81b/xD96EAJ2+n3TwicewhUFPgCSnx/D0bhSKMikWYccBEBoGpxkZHID8Pj345OOIT5VAeBqPnzD0NC7n8IDwwpEXOYCeDuDJHryKzfykexU4uuQ7j1+Zs9xjw5Iv+oUDn/I63xMKcctgvBlMovNGVNniaXAaF6ZKmqG+PaRcnwe9UddODx7pAGlpX/jMwxiHxCAVsXLWm8Hlwzfl5MvIiVvFbNRTVrIIf4gKJJ/kIM4RKyQgCV61BWiF7LRqZ2hXHZ1O/6de8DHRob7E5Fcrl5yG6CIOcPnozHHGFjLw7BeagGVAZvmVQhr9nCPrrXb92s161U0UVF67Se3SoWh64aFBPTt2dxxA/MKpZ+mW03VRWuH7ohwEa1GgXXL9/nnt5Id7ATJ0HP+vrK7Ue++3bt1kr1PPs70SYWOwv47pWaxsbdyuXXVdUNvid8WpTGv8FvySDDzM0KB6SpV322NYOfanfhj3vW1r847clnA1T+3h+X2rC2/Xb1xv169fEc897flnn20vvfxi/craDaV/9umn9RwfnlVX0eILeVzuY7Fy5qlnVI/VeoTCwmTa7+qtE6XznjsyuT3RE4slTkQw5k53u41GPWEc7QyO22PsE4DjQ2SAPh+YxneC0u0CfwqRIS4wjQcWpfXgcWGY4vY0E57iLNJLD33eFG9RvPeBPhxAN3a0r9s+aQGK2Vk+5LSbN+qMFZdP3wWXfJcnLS44vQteXybl+jAu5Xs6zG9AL3/t1H3UNgyWra165kWH7BVOgXRawCtQ55l5wnEuC5hhBefSoFeyDTBLG8IAMgRIC/3EcaPCR1xwpmmEkRsHHyZsBnto9rQXAeUfwRniyQvP4CQeF/7WH2nz5VEIPv8cRn500eWVM21pQOkdTKL9oIu+rEfrJRfl0MWYFx6uA2noy2l9/ZI+6ib4OIfL68A4BuGpvP7OyniA9P3APhD6lsMO+vEpE74s1kwju1YmYuMFhzhGK/zwuYkNPrK5bj6Kdlonj3DBl7bsy4HrNrUuzM8nYJTPApmxBg7PglfKuA0yi1/96Iz8kly4aqEqx8dnrl69WidD7JQxjKHn+qWPIQOG2Lzd/qJfbwuQBydAMpNWZawfygPGy8LDcY7dAW7dc8TOb6xj+O494Jk+9WcB5FdgV1f8tTZqdXtjo959504DmwW+Ic8pwOHDR0XjYLt9y7/KZqNeYpbsPsHZrR357bZneP+fUxRptWjTDzc3b7eLF8/VTfNnn366ffvb36pn+m+//ZMy6rQbOsL41tsDCq+tH6r0k6dOtQPasaNn19X1tc6ps+tdz/85pZBqiFvX7gvQs47G/lNtNzji8II+ZeOAMV7RGSQ/MOKN6dDFBfowMI0HQqOnGbcTPC4PyPyyCK+nnfAi9zh4Im6XlvzeX1Qm+mMs8zEjpczSAikbO0Yb2k2Muvy+bPAWQU8/EFrpI4GEQytle15T3oE9v/i3/pc3yaSDcgQF0BEzEQXIx8GEQQVOjqgy0fVCMZDSsc00SrIgyWNln3JT4YB+kPR4yEJalNgrJXHkBw+Y8iCPOvJaT58GHmVIIx45e+jj4MfBE0g+adaPdRCcOOJZ9Ss4gAP8TRo+QTqUJ23KI6vaRW0wL58LRabEA0mPUWf3wk6FtMgEvVHnu6sO9A3jjBMa7W4DNdaLMulH6Ncy90dUpm942PZzg1rlw9/4NkTg+YIbco91Bi9QFwrli2r5fu3IRgHavDpVddKOix2waiZ61M19yPLI0w7dvEc54MlJSvQBuK3Ut8roqH+J1ij7qL84dBCgPwUHn2fG/iysy6A3f6secXxCxBfQMOY3b9yqMhgixh9yFy8eH9QOXMYGA1K3tFWWOspR4/oBGvgIp+4k6B++6zvomjQ5kTSOooxvHM+pqQd6Y/dMGsBnXPlULBfcmA/Qy+ZtNgQ8i/ZjPD6zizE+f+FS7dh5Rx+fo/cDWpwcPsK7+HtqscLNc+gscwNfstL29aqeaBCnhXl9Vk1Xx+t37mxqYbDWnnn26Xon/4svP283rl/XouNwGfdz588WDeRw7+BjPFpsqPzzL7zY1iV/pdOdqHjpc9QGcXTID9ZwUgItPpTDnJVxW4ZhmC9oD9osY566ZE4xObdZ4uCwmEgacuL6eMIByuwE5CU/vsfwo7QSDt40HbeI/6Mwn5cy8ZOWvj+FnnbPK+Fef4sgdU49AuFF/XHT/IrTl4a2m9IIz/Af6zOvD+ZOgPwRZ7480PMIH3BCP/g9HRy4+EnveZDXxwHCe/7m//S/vdkzpoNGETguxCQ/nTd5vAdqoibWE6fyQJh6MpziwHOscA/Bg0/yen9aJvikhQ+O8vg9bg8M6mleePZ0FgE4KZvwItfTmNIc42MdFKrjy0waxJM/jyf6zHCJFkzrM2b2MmHUwFJVPYF1EByDdQi4U7kvIEMmJChYNvMKfqDnG3mMj3F0+TEtdEapxj6EGxIFFe/qVzAgQBtgh2Y8x6EaOYpPR5C47KHTB5A2O12MEIyiBP2uTA9M7IFRBymjuhU/5zG+6odV7t6r3yPHoF2/dl3jTONO/9A9R+seS+hlHOyA6We8UG/hUXONX+Mho/lGZsKk2Y2Avsgf6bsf0B1Jr0/Pyt2/vy3DhwHjlrgXmRg9FhHs0Nnici+Bxwb1IZ/d7J6ZO7xg8Pv0/nEV5N3e2i7jDs+VZfNgtwwtPt/Kz9+yiMDQHz58sH3nO9+uH2A5f+58+8EPfl879E9KRxzDHz58qF25fLUuJrLbhw+PAbiP8Nzzz2nXvlYnCwhOnYC0T3z0aL3a9TphXoy+M2fQhjhg1J11tsi5TQzEex8gDN2d4HF5gfCa0k18mh7owztBxllPbwqko4dp/tej/6g8+HH6M4aneYK02RSqzYZn6oTjAinDmAs918H1SH4u5i5yQE97ygPocafhQB+e0hpzxr5QO/UeCYBI3yGT96ixy4Q7Mh4FCM58PBA6GJdFMOWJSzowpdUDeelEi/KA5Mf8JB38GCXSkh5I/szX5FcGstjADxyHce4EnhQXpWE0gBHHesn70dkVMfbdJuPuyo6yOMpWbPADYxyZ40h32BL09RzzHaee5Ls/GI8wOywg+rB87jM+qXFdRp6Ay5NeNBWthYnS65/iloUw9IwX5/LGA+rDRzjVo+IYI/6pXE2Yol0SER7wTEFOGfPDArSxHUpm6A6O6IyvPRsF/GR0QFoWxIG+LsjHpEJReN3TjpZ3qTFgPDPGmPGRFfSAQeJCWo7Z82EZyro8O8bxkp/7ySBT4bi/g4seCAPeKShA3QZtUKx4iFctSkoPPJpAYYR9F2D1wEr91CuLkLxVwMVTPt6D0eWWO+/xY8Q3N7bqchsX3Tg1AY9PwYpaXZY7sHqgbsvzGwklTOn8ofThb77DkxMHvgHPZoIffXn5lRfbsaNH2xeff9Y+/OCDen2Nx4e3bt+onf2pUyfb8ePH2uVLV+pdd942YKeNpGeePl2vtjVOero2jF4CfizhxxBZjBBmEUMbgJ7+zTjIxsdt4LYK3aT1cf0vILzIB6AXP+EnQV++lyNAOC7Qh3vocR9183SnEF1M3VQPPUzjQI+XMG6qjT7vcWBdanO6o1H3PNDL6bD7CkAa86d18KijfGxDbyPidioTvw/Hh0bvphpApplRB/BTgTiOkoDEAw5ncohvMC5C9IBAo/JmPGtCf5R+8oE+Dz+dFJe0qZ8wdBIGkoejvHLn8sM3adO8uBgyygd6XIB46KUc0MtPEfAcpvzAf/BtGDW5cNxbl5yiV/KRPeGBv4K9HLRD4vEthznQKZVR6X25QdSZlMCBjQAADe1JREFUzOQ53zjIwaSGHrLwwECQTpnohzI9DcqHDz61IX+GI4tC+oiTciM4fwjLuWzKub6hk4VFWXCA+gaUPrAtcHm77MB6zqZjeuLitFl7LIYqM0CVG9oZB48yVpIVXjHqfF60PrkqI4LYfKAFg8eRNjtOLobxe9/ov2ioJe0PMs34+KRH3Pxv4Ot/Iqy6eLdp/QUo60UB75azG1f7CsWnDn4tD1k4Pr91e6NOFADo8GlpFht8SpZCHLNTnmfpXGy7o50y9xh4VEAf4Xk4MiIHz+0PrvsX6Fig8KlYJl1U7PXJA/Fcak89dbo98+xT9Wz/rbd+VL8Cd+3qlSq3T7v069ev1jE8H/d5+umnS4f1Lf3bt7UwWqpv0x85dqR+5KXeM0+fkeshevTCx22EzAC6wODzeEGplR4HXsaC22HQ+0CvD1f7KAxM/YDbZ2cfSLgvm3DPM5B47x4HO+XTTxbR6GUjPTIk3vtAHwaI46CTcJ++U1ri8RMG+jB00f2TduqhMbr59qRIH+8dkFObnkefP8WPDyxK6+kMKYM/wp6/9Xf/Ud1+D4Bcg00DFweQ7048HsOTx8DzQH9UGQoNvsETzLxA4GbS7SswCmzo04Lb40/9hBfRmTqGaOof/H4Q4ADypg6gXvYf5Q9kkAcf2rgMelB7fp6cRafQw0M4dCZMyYw0AXRH2HgFQzD0+k4YcNjx7NR7sLxDRDDW1Z0YcB38URXyyUudiNOuwQNG/qMcALk9/ZIXHP7P5MR1AhUYF6OYuAE8yVP/vCgCZr8zr9TwA8H5YNrxFwCFvNmra4KSr9pAdR8WDfoz5C4G2h8AF11EH8hQxqzokMLro370VXwG/bK7zA69ni3LoFeYZ+d0Eg3JMsBKq4UM1k/pdfkRWvADDx5kUQ61IYMSoFVQOLSjZYQm7clRes0DKoux9tzgV70wojwL515GIcg9UB24y8Cvu1H+1s2blcaraRjVzc07tRhZlnG1rL58x2KG1uGTs/ziG+/Iw2P7zpZ23xvK35IxXmuvvPRCe0q7bC4ZfvrZx+29d94vXdJrNrXzZ1fPiQIyXrx4Xgb+entJZTjev3TpsnS5r53Q7h2l85OxywfWxHUyRjqf+pY+smN3hrJQIqcX4PjIHZf2oww+Okg8afENprgIwHE/GXESnvo7ATTCM/H4SU/4cdDnBx8Xoz6F5AN93ZOWcC9/n99Dn57wLG1ID8zSJ+EAcXjaPdmo93pzHebrUTPNEJ86gP6wiO4UdycXSDi0RnlH2oHaqYdxzzzxXPqAKAacigUPPnTaGKJ5GAWLMoDQIg2XSRcgPbQD05VOH8ZFnuSZl+lkgPVAvHe5SAVQhnBkS3ogfJJe/lCvRbi9D4RujB9OGFU2jnjxoJgcE1tNtLAqfiM99F5FOtaiMqNlemMm8VEep0tF1S2MazCOcZERPeIMxjN94+KoUyaw4Lp+wY1zWoB6AZEreBE79JGyp5O8ISiYBQZwPO/gj/HyDEp6+EB/RiJ90PSHcGAmwyBPCkTOuClM5Tb4lUYfk496Y5zVb6vv55vr3GkZ+slut8fuPS5P+2OkvOCGDotu0/FRcRbdpm+59W/gR3kMLBD5qq9V34wx8mmMwx6vzAmEMfgYOww2ODiOv6kf75hj7NjFc9GsfiBKYd5tr2ftqg8LgtrRSxzGOXR4xYxX7NZlbHlmfuvmjXp97tSpE2Wcj2uHffPW9fbRxx+0zz77TEZVdZcTUy1imKuYL9Aj7XC/jHodu+/fKxqn2rPPPUtl29mvzor+ES0Ujgt3HOvxA8hlfdhZR8bhRIU7ITHq6Ju6R1cA+k98EY3MnYlP/fSJHhb1rx5CPzR6voEpDjCN95D03nd4Hj/pY77TIkOgz0s40McX4fVhBWbxPj9+wkDC6M/u6xn10HF4vg7MEMmfOqCnmXDy8DNnLnI9JP6IrEP/AZJW76lnhQlMG58BnDxPHuMkwETivEUKGQVPHFwcuEnnPUHnjwInTDqy9bR7SHroAqEbWqENJK8P8yMSqXNo9AYqPKYypDyNGgh+70L70c4xlBNLpSjuKDE6Tn7qlAtHVU6cAC1VOlmon33A9Of5BHUs4zBR+yJgIlUmeEGHRj9h2XAE122Hi84A9Fh1GHTYO+oHhA87nYQB41gk0uHtOIMJGhWdAfZJtq7xehYLnpHUgDjhq56iv1WgjBtNPnKflSreJZfqOJWvXGHKSazg9i6A/gLpXwGMOfX3TWpzBj9GHf3luS354NdOu+JCVn2d7zRD9EmayvBjI7P+YfrBxRjZqNOPholf4iY/7Wvf/YrFAm1inhzPr8iQ+5U1HN9dr/aXnFxIc9qWiKp/qO/wVTjuCZDOAgtZ+VEl+lW9IscmQm3E78RT//W11fbKKy+1V15+QcZ9r4zx5+2DD99r58+dNa97rT5Fu7lxW3VVfxdv3p/nZjynGtTp4sUL9aGZ7373O42fqz179qv26eeftaNHT7STp55WTccxg+vBi5sx323i9kL2al21Q+L41X4DTsYAclj383xi1IGkxZ9C368CSdupDOnh2wPxPm+aP4XkP4r7aLngBK+vew99fFFe75LW+8Dj6OKTPwV0Rh+ln30To25683OaWnwu3rtFkPT4i+bI5OEjU5/Wy1n+0H+Sjtu9V6tiHHXnOI9EBi3GHMc7sewYwgBl4PqJ/nEOvJTpy+KT3ysN6P24KQ4Q+sjATx3yKlBPd+p2Auo85YWi4/q8QJ+WOsEj4d5Br3ehQx7yxhGPnDOZqk1G3n195lzZKeHgBCmDixzB7cNl0MvIjRBegUW8ExepgvACSN8lpzm97dOiD38vhku+8ca2CK2eZ3jE9fJPodL46c6heHBSFhfZovtZW8iWKWVOx3E9hP/UccLDgpCdfs9v6kIv7Ux/pTzp9K9aXCiMTDEGuOp/e12WOGMQhxEmDwNPer3nLz5AaPK8m1vjdaOcFY/A8iCrwshccttXSSVKEXKiUH7kj6zIFzrE8akLc4dvsHsegT8kUz7l+GnW48ePtyNHDtXPwbKWWNq3uwzyHRlnusUSt+ZVp20tAi5eutQ+//zz+pDNiRMnKp3fYv+d3/md9vaPfyzDfLad/eLL9slHH7ZrVy6369eutM8/+6R98eVnMvC36sSAn1rl07F8JpY+yC349997p53XLv3ene12+dIFBHWdSkqBwkDi3LavUxD6ihL3aQHGowEeMXCvIfqIjqg/suIIJw/XQ/TjMQiMJ6A9jHiP5vXwpPw/CqBOU9n6evZ179ODP5W5xwnsVH7K948Kpjy+Kc9e/r4OgWl+cOIHvi5f8Ha99fFNzQtMVENBBndlusHuaBVOZ2XyI84YJU4ZBjW/jRzjXwQlDPmkMakQJr1oCyJ40vh0I0AYmknnZyaZBKFDnEFKfN++pdnEyMS1i52KeOzh61qawMLfE58mGukmYQC/ZJIxK/6iKW+WnnoFl10IMJuU6/eux4FM/YlTDggdBjU+E0ne2aU8uMiDAzhZJUw6OPv3+7klc/HK6vJQ5z3tnnY9VV9lIN+SJkb8vXy7WmV97GhArvphDKUjh+M8u6ReQz2FfleLoarDsCNDTgCZqSdycMvXOhkMmsqBCw0MI2EWBrQ/zzlX1eZM0sgKf8DyyakT8YEu6NxXoOopOj0Ococ+eqH+AMbsET3KEqQ8YFnm6VOGdBY+1J9yADS2tVtsu/a5vkMeZQjjUw5HGAgv0tAr7ZK+FflBic7hkSPztDcQGcDBWKQ8O2fS9u23MaBN0Tt5lKdNGAfZOW7dYeFt/RCnbcGFL7fMkRv8LHihYdncL3BYU474s6AnLW3g9+HdX3huzqKC4/EbN27N6sgPp5w7d07jYBijD3fVD86sHTiozfkezR931S/utls32J3fbx9//En70fd/0N544w3R3ds27/CVOvTNOBjG1D3V696d9lD98/hRfkN+V7tx/Wr75OMP2pWL56Qx1Vkybm3eroVj/brbfb8vr9q3XYzJGt/o0/Wi7nfpvAIeCfBb8t/57h9r//l/8d+0B7v3qS+p4WT46/igFqGOP+QEQp1HLdj2ql2YZ5RSceTl07ToB4fscYmn/8VNAdkcEL/hZ5fn8cY5cYZb4DCPQ8CHXw9JS9+d8k6cz0RP83pe+Klf4gBlRhr2+3KkpUxwiU/LxN8JoEcd8GlD8DM2E/86ELkAyjPG6weE6HvqJ6TRP6OvLLaZoOGDQ35po9JH5/TULS78In8cQP5UFz2NAGVJ24lWpUv2pMeX1mHUu3nI4A9xjGwmwKnwPSQeReEAyvSVCAS/rxQwjfd82BHwBS4mLQzUXfnI1rsA5XCp/DzdedmnEJ497z9y0GRkeLRNepjbdcmlXvgJP07u8RnkPHytug4LQCb+QMTWdDLnDAo/huzj5Xw0r7qv4HHlpv1nCruG46tvAiO/sd7fHKCBg8YiOpYrO2Emlb3a2XJUX2Et5tgpjuUXy+LJSLn6gy6QnX7Cogc3nvD0NEZaxh8n6+TNjIEafNdutYSSvWP3h6v4CVjfCThQiwPSyFuS45v362sH2sGDa+3G1Wv11Tjqy212fozlxZeeb2fOnGkHD6/XB25Onz7dXnnp5fbaa6+1l158sT311FPt9Mkz9Utt6wdW28G1Zfkr5R9UfG39QFtbk7+2VotNHAuXA8t2ayurbX0VnLXqr+mzi3zqiIEvHdZuncXkENefzI9xMQBuI9rnCcAYyjiajaf/H/5TgHFMzIf/qOBJPJzf2v8Hb/fA1b9jZRU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80" name="Picture 56" descr="Jennifer Darb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492" y="1298857"/>
            <a:ext cx="925097" cy="121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Debbie L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512" y="5645632"/>
            <a:ext cx="903488" cy="112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Casey-Sil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657" y="-4925"/>
            <a:ext cx="1068194" cy="124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Celsa Tonelli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235" y="-11289"/>
            <a:ext cx="930276" cy="103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ckenzie Lee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23" y="1231002"/>
            <a:ext cx="1079074" cy="119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helsea Fisch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48" y="-17212"/>
            <a:ext cx="1021545" cy="12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rittany Hedgepeth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39" y="1424835"/>
            <a:ext cx="902388" cy="10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orinne Bunn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996" y="-15434"/>
            <a:ext cx="883419" cy="123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Frank-Villa-Hernandez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8" y="2393716"/>
            <a:ext cx="1042024" cy="127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Andrew Abadier, DO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8" r="9861"/>
          <a:stretch/>
        </p:blipFill>
        <p:spPr bwMode="auto">
          <a:xfrm>
            <a:off x="-39029" y="3678317"/>
            <a:ext cx="844312" cy="120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Kelley Chan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4"/>
          <a:stretch/>
        </p:blipFill>
        <p:spPr bwMode="auto">
          <a:xfrm>
            <a:off x="7251159" y="1205514"/>
            <a:ext cx="1130841" cy="131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Benjamin Khechen, MD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9" r="15147" b="22694"/>
          <a:stretch/>
        </p:blipFill>
        <p:spPr bwMode="auto">
          <a:xfrm>
            <a:off x="11377" y="4860354"/>
            <a:ext cx="809790" cy="99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Caressa Chen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686" y="-21715"/>
            <a:ext cx="1034429" cy="129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Mohammed Hasan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40" y="3643741"/>
            <a:ext cx="970380" cy="10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Gregory Klazura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29"/>
          <a:stretch/>
        </p:blipFill>
        <p:spPr bwMode="auto">
          <a:xfrm>
            <a:off x="938323" y="2478096"/>
            <a:ext cx="814278" cy="12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 descr="Sharika Kaula, MD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70" y="5753100"/>
            <a:ext cx="973091" cy="108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Rachyl Shanker, MD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79" y="1008494"/>
            <a:ext cx="1285039" cy="142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 descr="Lorela Weise, MD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450" y="5723795"/>
            <a:ext cx="958810" cy="106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andor Toledo MD, MBA - Trauma and Surgical Critical Care Fellow - Loyola  Medicine | LinkedIn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/>
          <a:stretch/>
        </p:blipFill>
        <p:spPr bwMode="auto">
          <a:xfrm>
            <a:off x="10351" y="1106"/>
            <a:ext cx="1346591" cy="150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yan Johnson - Surgery Resident - Loyola Medicine | LinkedIn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5" t="6261" r="2666"/>
          <a:stretch/>
        </p:blipFill>
        <p:spPr bwMode="auto">
          <a:xfrm>
            <a:off x="1571120" y="3590009"/>
            <a:ext cx="1091353" cy="122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James Reese, MD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490" y="3579618"/>
            <a:ext cx="969186" cy="105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arah Remer, MD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716" y="3541190"/>
            <a:ext cx="1203099" cy="131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bdallah Shkoukani, MD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508" y="5768081"/>
            <a:ext cx="909921" cy="106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Travis Smith, MD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436" y="3639449"/>
            <a:ext cx="933249" cy="101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Andrew Stone, MD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508" y="-3129"/>
            <a:ext cx="1082872" cy="118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indy Cruz Alvarez, MD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421" y="2483994"/>
            <a:ext cx="781082" cy="99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Bernard Almadoss, MD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" y="5707414"/>
            <a:ext cx="817054" cy="116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Malcolm Burk, MD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88" y="2253165"/>
            <a:ext cx="1100619" cy="157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Kevin-Galicia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133" y="2414051"/>
            <a:ext cx="938518" cy="123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Brooke Garnica, MD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078" y="3483439"/>
            <a:ext cx="965070" cy="140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tthew De Jong, MD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00" y="3572568"/>
            <a:ext cx="1086733" cy="118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Jericho Hallare, MD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13" y="4711554"/>
            <a:ext cx="880334" cy="117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Armaan Javaheri, MD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847" y="4747364"/>
            <a:ext cx="748610" cy="105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Kristina Linko, MD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106" y="3579618"/>
            <a:ext cx="941183" cy="121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Amy Man, MD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161" y="4692092"/>
            <a:ext cx="769579" cy="109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lexandra Brown, MD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429" y="5570573"/>
            <a:ext cx="894680" cy="128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8" descr="Joseph Royeca, MD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877" y="4714536"/>
            <a:ext cx="829891" cy="104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Nataly Sanchez, MD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586" y="4540168"/>
            <a:ext cx="942054" cy="139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ellie Brue, MD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718" y="5707414"/>
            <a:ext cx="806938" cy="115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Amir Siddiqui, DO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477" y="4508636"/>
            <a:ext cx="937072" cy="135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Ana Gonzalez, MD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92" y="5569370"/>
            <a:ext cx="856512" cy="126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Conrad Williams II, MD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308" y="4521766"/>
            <a:ext cx="1021362" cy="126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6" descr="Carson Powell, MD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860" y="5536713"/>
            <a:ext cx="1004296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Emil Maric, MD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264" y="5494047"/>
            <a:ext cx="911932" cy="134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Marissa Polancich, MD"/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75" y="4595474"/>
            <a:ext cx="1042956" cy="114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arinaz Jila Dabestani, MD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389" y="2429973"/>
            <a:ext cx="1022654" cy="111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Jessica Luo, MD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473" y="3480420"/>
            <a:ext cx="1106526" cy="110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Bianca DiChiaro, MD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467" y="4595474"/>
            <a:ext cx="1097312" cy="109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Adam Gould, MD"/>
          <p:cNvPicPr>
            <a:picLocks noChangeAspect="1" noChangeArrowheads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84" y="4651222"/>
            <a:ext cx="839950" cy="113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Brady Coburn, MD"/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" y="1419360"/>
            <a:ext cx="633318" cy="101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nne-Erickson"/>
          <p:cNvPicPr>
            <a:picLocks noChangeAspect="1" noChangeArrowheads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27" y="-7479"/>
            <a:ext cx="986873" cy="129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Karan Chawla, M.D., M.B.A"/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897" y="-9585"/>
            <a:ext cx="1035500" cy="11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Vamsi Krishna Potluri, MD"/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219" y="5670162"/>
            <a:ext cx="779750" cy="109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2" name="Picture 78" descr="Ashley Dodd, MD"/>
          <p:cNvPicPr>
            <a:picLocks noChangeAspect="1" noChangeArrowheads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/>
          <a:stretch/>
        </p:blipFill>
        <p:spPr bwMode="auto">
          <a:xfrm>
            <a:off x="5410199" y="1210895"/>
            <a:ext cx="1025797" cy="117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2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38"/>
    </mc:Choice>
    <mc:Fallback>
      <p:transition spd="slow" advTm="47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Committee on Diversity, Equity and Inclusion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 Metrics</a:t>
            </a:r>
          </a:p>
          <a:p>
            <a:pPr lvl="1"/>
            <a:r>
              <a:rPr lang="en-US" dirty="0" smtClean="0"/>
              <a:t>Faculty, trainees</a:t>
            </a:r>
          </a:p>
          <a:p>
            <a:pPr lvl="1"/>
            <a:r>
              <a:rPr lang="en-US" dirty="0" smtClean="0"/>
              <a:t>Visiting lecturers</a:t>
            </a:r>
          </a:p>
          <a:p>
            <a:pPr lvl="1"/>
            <a:r>
              <a:rPr lang="en-US" dirty="0" smtClean="0"/>
              <a:t>Promotion and tenure</a:t>
            </a:r>
          </a:p>
          <a:p>
            <a:pPr lvl="1"/>
            <a:r>
              <a:rPr lang="en-US" dirty="0" smtClean="0"/>
              <a:t>Leadership roles</a:t>
            </a:r>
          </a:p>
          <a:p>
            <a:r>
              <a:rPr lang="en-US" dirty="0" smtClean="0"/>
              <a:t>Annual Report</a:t>
            </a:r>
          </a:p>
          <a:p>
            <a:pPr lvl="1"/>
            <a:r>
              <a:rPr lang="en-US" dirty="0" smtClean="0"/>
              <a:t>Demographics of faculty and trainees</a:t>
            </a:r>
          </a:p>
          <a:p>
            <a:pPr lvl="1"/>
            <a:r>
              <a:rPr lang="en-US" dirty="0" smtClean="0"/>
              <a:t>Inventory of success in recruitment</a:t>
            </a:r>
          </a:p>
          <a:p>
            <a:pPr lvl="1"/>
            <a:r>
              <a:rPr lang="en-US" dirty="0" smtClean="0"/>
              <a:t>Evaluation of distribution of leadership roles</a:t>
            </a:r>
          </a:p>
          <a:p>
            <a:pPr lvl="1"/>
            <a:r>
              <a:rPr lang="en-US" dirty="0" smtClean="0"/>
              <a:t>Strategic support of promotion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78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97"/>
    </mc:Choice>
    <mc:Fallback>
      <p:transition spd="slow" advTm="33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Loyola University Department of Surgery</a:t>
            </a:r>
            <a:br>
              <a:rPr lang="en-US" sz="3200" dirty="0" smtClean="0"/>
            </a:br>
            <a:r>
              <a:rPr lang="en-US" sz="3200" dirty="0" smtClean="0"/>
              <a:t>Diversity, Equity and Inclusion</a:t>
            </a:r>
            <a:endParaRPr lang="en-US" sz="320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37696301"/>
              </p:ext>
            </p:extLst>
          </p:nvPr>
        </p:nvGraphicFramePr>
        <p:xfrm>
          <a:off x="0" y="1924050"/>
          <a:ext cx="4648200" cy="340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710013225"/>
              </p:ext>
            </p:extLst>
          </p:nvPr>
        </p:nvGraphicFramePr>
        <p:xfrm>
          <a:off x="5681062" y="4276164"/>
          <a:ext cx="3615338" cy="2048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818671306"/>
              </p:ext>
            </p:extLst>
          </p:nvPr>
        </p:nvGraphicFramePr>
        <p:xfrm>
          <a:off x="4343400" y="1924050"/>
          <a:ext cx="4152900" cy="340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106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92"/>
    </mc:Choice>
    <mc:Fallback>
      <p:transition spd="slow" advTm="21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Loyola University Department of Surgery</a:t>
            </a:r>
            <a:br>
              <a:rPr lang="en-US" sz="3200" dirty="0" smtClean="0"/>
            </a:br>
            <a:r>
              <a:rPr lang="en-US" sz="3200" dirty="0" smtClean="0"/>
              <a:t>Diversity, Equity and Inclusion</a:t>
            </a:r>
            <a:endParaRPr lang="en-US" sz="3200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901725549"/>
              </p:ext>
            </p:extLst>
          </p:nvPr>
        </p:nvGraphicFramePr>
        <p:xfrm>
          <a:off x="2438400" y="1768674"/>
          <a:ext cx="3657600" cy="2266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678442690"/>
              </p:ext>
            </p:extLst>
          </p:nvPr>
        </p:nvGraphicFramePr>
        <p:xfrm>
          <a:off x="5681062" y="4276164"/>
          <a:ext cx="3615338" cy="2048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892797631"/>
              </p:ext>
            </p:extLst>
          </p:nvPr>
        </p:nvGraphicFramePr>
        <p:xfrm>
          <a:off x="2971800" y="4271682"/>
          <a:ext cx="3581400" cy="2052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160807930"/>
              </p:ext>
            </p:extLst>
          </p:nvPr>
        </p:nvGraphicFramePr>
        <p:xfrm>
          <a:off x="-640" y="4267200"/>
          <a:ext cx="358204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802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60"/>
    </mc:Choice>
    <mc:Fallback>
      <p:transition spd="slow" advTm="26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8186057" cy="641444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10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09"/>
    </mc:Choice>
    <mc:Fallback>
      <p:transition spd="slow" advTm="32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Society Membership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Institutional Memberships</a:t>
            </a:r>
          </a:p>
          <a:p>
            <a:pPr lvl="1"/>
            <a:r>
              <a:rPr lang="en-US" dirty="0" smtClean="0"/>
              <a:t>Society of Black Academic Surgeons</a:t>
            </a:r>
          </a:p>
          <a:p>
            <a:pPr lvl="1"/>
            <a:r>
              <a:rPr lang="en-US" dirty="0"/>
              <a:t>Society of Asian Academic </a:t>
            </a:r>
            <a:r>
              <a:rPr lang="en-US" dirty="0" smtClean="0"/>
              <a:t>Surgeons</a:t>
            </a:r>
          </a:p>
          <a:p>
            <a:pPr lvl="1"/>
            <a:r>
              <a:rPr lang="en-US" dirty="0" smtClean="0"/>
              <a:t>Latino Surgical Society</a:t>
            </a:r>
            <a:endParaRPr lang="en-US" dirty="0"/>
          </a:p>
          <a:p>
            <a:pPr lvl="1"/>
            <a:r>
              <a:rPr lang="en-US" dirty="0" smtClean="0"/>
              <a:t>Association of Women Surgeons</a:t>
            </a:r>
          </a:p>
          <a:p>
            <a:pPr lvl="1"/>
            <a:r>
              <a:rPr lang="en-US" dirty="0" smtClean="0"/>
              <a:t>Association of Out Surgeons and Allies</a:t>
            </a:r>
          </a:p>
        </p:txBody>
      </p:sp>
      <p:pic>
        <p:nvPicPr>
          <p:cNvPr id="4" name="Picture 2" descr="SBAS - the Society of Black Academic Surgeons, Founded 198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951" y="5611637"/>
            <a:ext cx="2759299" cy="100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Latino Surgical Society-Inside the Operating Room Webcast - The Eastern  Association for the Surgery of Trau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579" y="4639842"/>
            <a:ext cx="2382614" cy="67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445" y="4471114"/>
            <a:ext cx="1607155" cy="14196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381" y="5410200"/>
            <a:ext cx="1250585" cy="1245148"/>
          </a:xfrm>
          <a:prstGeom prst="rect">
            <a:avLst/>
          </a:prstGeom>
        </p:spPr>
      </p:pic>
      <p:pic>
        <p:nvPicPr>
          <p:cNvPr id="1026" name="Picture 2" descr="AOSA full 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61022"/>
            <a:ext cx="2095500" cy="89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17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94"/>
    </mc:Choice>
    <mc:Fallback>
      <p:transition spd="slow" advTm="26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6|3.2|0.6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6|3.2|0.6|0.7"/>
</p:tagLst>
</file>

<file path=ppt/theme/theme1.xml><?xml version="1.0" encoding="utf-8"?>
<a:theme xmlns:a="http://schemas.openxmlformats.org/drawingml/2006/main" name="Baker lectureship 2016">
  <a:themeElements>
    <a:clrScheme name="LUHS">
      <a:dk1>
        <a:srgbClr val="353535"/>
      </a:dk1>
      <a:lt1>
        <a:srgbClr val="FFFFFF"/>
      </a:lt1>
      <a:dk2>
        <a:srgbClr val="353535"/>
      </a:dk2>
      <a:lt2>
        <a:srgbClr val="F9EAC3"/>
      </a:lt2>
      <a:accent1>
        <a:srgbClr val="EFBC34"/>
      </a:accent1>
      <a:accent2>
        <a:srgbClr val="E27E07"/>
      </a:accent2>
      <a:accent3>
        <a:srgbClr val="B88232"/>
      </a:accent3>
      <a:accent4>
        <a:srgbClr val="8D2346"/>
      </a:accent4>
      <a:accent5>
        <a:srgbClr val="682324"/>
      </a:accent5>
      <a:accent6>
        <a:srgbClr val="4D4F53"/>
      </a:accent6>
      <a:hlink>
        <a:srgbClr val="E59810"/>
      </a:hlink>
      <a:folHlink>
        <a:srgbClr val="B88232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ea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ea typeface="ＭＳ Ｐゴシック" pitchFamily="-72" charset="-128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</TotalTime>
  <Words>362</Words>
  <Application>Microsoft Office PowerPoint</Application>
  <PresentationFormat>On-screen Show (4:3)</PresentationFormat>
  <Paragraphs>79</Paragraphs>
  <Slides>18</Slides>
  <Notes>16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ＭＳ Ｐゴシック</vt:lpstr>
      <vt:lpstr>Arial</vt:lpstr>
      <vt:lpstr>Calibri</vt:lpstr>
      <vt:lpstr>Wingdings</vt:lpstr>
      <vt:lpstr>Baker lectureship 2016</vt:lpstr>
      <vt:lpstr>Diversity, Equity and Inclusion:  Core Values at Loyola Surgery</vt:lpstr>
      <vt:lpstr>PowerPoint Presentation</vt:lpstr>
      <vt:lpstr>PowerPoint Presentation</vt:lpstr>
      <vt:lpstr>PowerPoint Presentation</vt:lpstr>
      <vt:lpstr>Committee on Diversity, Equity and Inclusion</vt:lpstr>
      <vt:lpstr>Loyola University Department of Surgery Diversity, Equity and Inclusion</vt:lpstr>
      <vt:lpstr>Loyola University Department of Surgery Diversity, Equity and Inclusion</vt:lpstr>
      <vt:lpstr>PowerPoint Presentation</vt:lpstr>
      <vt:lpstr>Society Membership Resources</vt:lpstr>
      <vt:lpstr>Loyola Women in Surgery Group</vt:lpstr>
      <vt:lpstr>Women in Surgery Group Events</vt:lpstr>
      <vt:lpstr>Women in Surgery Lectureship</vt:lpstr>
      <vt:lpstr>Showcasing our Diversity</vt:lpstr>
      <vt:lpstr>GME Events</vt:lpstr>
      <vt:lpstr>Education</vt:lpstr>
      <vt:lpstr>Community Service</vt:lpstr>
      <vt:lpstr>Investing in our Future</vt:lpstr>
      <vt:lpstr>Diversity, Equity and Inclusion:  Core Values at Loyola Surgery</vt:lpstr>
    </vt:vector>
  </TitlesOfParts>
  <Company>Loyola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Visiting Professor Karl Illig, MD Professor Of Surgery Director, Division of Vascular Surgery University of Southern Florida, Tampa  “ Thoracic Outlet Syndrome”</dc:title>
  <dc:creator>Loyola Medicine</dc:creator>
  <cp:lastModifiedBy>Bernadette Aulivola</cp:lastModifiedBy>
  <cp:revision>130</cp:revision>
  <dcterms:created xsi:type="dcterms:W3CDTF">2017-04-06T20:08:35Z</dcterms:created>
  <dcterms:modified xsi:type="dcterms:W3CDTF">2023-10-25T13:36:27Z</dcterms:modified>
</cp:coreProperties>
</file>